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8" r:id="rId3"/>
    <p:sldId id="274" r:id="rId4"/>
    <p:sldId id="311" r:id="rId5"/>
    <p:sldId id="315" r:id="rId6"/>
    <p:sldId id="317" r:id="rId7"/>
    <p:sldId id="318" r:id="rId8"/>
    <p:sldId id="316" r:id="rId9"/>
    <p:sldId id="314" r:id="rId10"/>
    <p:sldId id="310" r:id="rId11"/>
    <p:sldId id="265" r:id="rId12"/>
    <p:sldId id="292" r:id="rId13"/>
    <p:sldId id="319" r:id="rId14"/>
    <p:sldId id="278" r:id="rId15"/>
    <p:sldId id="320" r:id="rId16"/>
    <p:sldId id="280" r:id="rId17"/>
    <p:sldId id="282" r:id="rId18"/>
    <p:sldId id="299" r:id="rId19"/>
    <p:sldId id="293" r:id="rId20"/>
    <p:sldId id="300" r:id="rId21"/>
    <p:sldId id="294" r:id="rId22"/>
    <p:sldId id="301" r:id="rId23"/>
    <p:sldId id="303" r:id="rId24"/>
    <p:sldId id="304" r:id="rId25"/>
    <p:sldId id="305" r:id="rId26"/>
    <p:sldId id="306" r:id="rId27"/>
    <p:sldId id="307" r:id="rId28"/>
    <p:sldId id="257" r:id="rId29"/>
    <p:sldId id="308" r:id="rId30"/>
    <p:sldId id="261" r:id="rId31"/>
    <p:sldId id="279" r:id="rId32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 autoAdjust="0"/>
    <p:restoredTop sz="94613" autoAdjust="0"/>
  </p:normalViewPr>
  <p:slideViewPr>
    <p:cSldViewPr>
      <p:cViewPr varScale="1">
        <p:scale>
          <a:sx n="92" d="100"/>
          <a:sy n="92" d="100"/>
        </p:scale>
        <p:origin x="63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velrukin:Downloads:energy_TOTAL_HOMO_LUMO_pres%20(1)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velrukin:Downloads:energy_TOTAL_HOMO_LUMO_pres%20(1)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LUMO</a:t>
            </a:r>
            <a:endParaRPr lang="ru-RU"/>
          </a:p>
        </c:rich>
      </c:tx>
      <c:layout>
        <c:manualLayout>
          <c:xMode val="edge"/>
          <c:yMode val="edge"/>
          <c:x val="0.43780569865787944"/>
          <c:y val="2.71544373344007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0805770058802"/>
          <c:y val="0.10524354323071912"/>
          <c:w val="0.84289377059537574"/>
          <c:h val="0.76115265989274361"/>
        </c:manualLayout>
      </c:layout>
      <c:scatterChart>
        <c:scatterStyle val="lineMarker"/>
        <c:varyColors val="0"/>
        <c:ser>
          <c:idx val="0"/>
          <c:order val="0"/>
          <c:tx>
            <c:strRef>
              <c:f>Statistics_LUMO!$C$1</c:f>
              <c:strCache>
                <c:ptCount val="1"/>
                <c:pt idx="0">
                  <c:v>Norm. Cum. Freq.</c:v>
                </c:pt>
              </c:strCache>
            </c:strRef>
          </c:tx>
          <c:xVal>
            <c:numRef>
              <c:f>Statistics_LUMO!$A$2:$A$1001</c:f>
              <c:numCache>
                <c:formatCode>General</c:formatCode>
                <c:ptCount val="1000"/>
                <c:pt idx="0">
                  <c:v>-2.0375000000000001</c:v>
                </c:pt>
                <c:pt idx="1">
                  <c:v>-2.0324999999999984</c:v>
                </c:pt>
                <c:pt idx="2">
                  <c:v>-2.0274999999999999</c:v>
                </c:pt>
                <c:pt idx="3">
                  <c:v>-2.0225</c:v>
                </c:pt>
                <c:pt idx="4">
                  <c:v>-2.0175000000000001</c:v>
                </c:pt>
                <c:pt idx="5">
                  <c:v>-2.0124999999999984</c:v>
                </c:pt>
                <c:pt idx="6">
                  <c:v>-2.0074999999999998</c:v>
                </c:pt>
                <c:pt idx="7">
                  <c:v>-2.0024999999999982</c:v>
                </c:pt>
                <c:pt idx="8">
                  <c:v>-1.9975000000000001</c:v>
                </c:pt>
                <c:pt idx="9">
                  <c:v>-1.9924999999999999</c:v>
                </c:pt>
                <c:pt idx="10">
                  <c:v>-1.9875</c:v>
                </c:pt>
                <c:pt idx="11">
                  <c:v>-1.9824999999999999</c:v>
                </c:pt>
                <c:pt idx="12">
                  <c:v>-1.9775</c:v>
                </c:pt>
                <c:pt idx="13">
                  <c:v>-1.9724999999999999</c:v>
                </c:pt>
                <c:pt idx="14">
                  <c:v>-1.9675</c:v>
                </c:pt>
                <c:pt idx="15">
                  <c:v>-1.9624999999999999</c:v>
                </c:pt>
                <c:pt idx="16">
                  <c:v>-1.9575</c:v>
                </c:pt>
                <c:pt idx="17">
                  <c:v>-1.9524999999999999</c:v>
                </c:pt>
                <c:pt idx="18">
                  <c:v>-1.9475</c:v>
                </c:pt>
                <c:pt idx="19">
                  <c:v>-1.9424999999999999</c:v>
                </c:pt>
                <c:pt idx="20">
                  <c:v>-1.9375</c:v>
                </c:pt>
                <c:pt idx="21">
                  <c:v>-1.9325000000000001</c:v>
                </c:pt>
                <c:pt idx="22">
                  <c:v>-1.9275</c:v>
                </c:pt>
                <c:pt idx="23">
                  <c:v>-1.9225000000000001</c:v>
                </c:pt>
                <c:pt idx="24">
                  <c:v>-1.9175</c:v>
                </c:pt>
                <c:pt idx="25">
                  <c:v>-1.9125000000000001</c:v>
                </c:pt>
                <c:pt idx="26">
                  <c:v>-1.9075</c:v>
                </c:pt>
                <c:pt idx="27">
                  <c:v>-1.9025000000000001</c:v>
                </c:pt>
                <c:pt idx="28">
                  <c:v>-1.8975</c:v>
                </c:pt>
                <c:pt idx="29">
                  <c:v>-1.8925000000000001</c:v>
                </c:pt>
                <c:pt idx="30">
                  <c:v>-1.8875</c:v>
                </c:pt>
                <c:pt idx="31">
                  <c:v>-1.8825000000000001</c:v>
                </c:pt>
                <c:pt idx="32">
                  <c:v>-1.8774999999999991</c:v>
                </c:pt>
                <c:pt idx="33">
                  <c:v>-1.8725000000000001</c:v>
                </c:pt>
                <c:pt idx="34">
                  <c:v>-1.867499999999999</c:v>
                </c:pt>
                <c:pt idx="35">
                  <c:v>-1.8625</c:v>
                </c:pt>
                <c:pt idx="36">
                  <c:v>-1.857499999999999</c:v>
                </c:pt>
                <c:pt idx="37">
                  <c:v>-1.8525</c:v>
                </c:pt>
                <c:pt idx="38">
                  <c:v>-1.847499999999999</c:v>
                </c:pt>
                <c:pt idx="39">
                  <c:v>-1.8425</c:v>
                </c:pt>
                <c:pt idx="40">
                  <c:v>-1.837499999999999</c:v>
                </c:pt>
                <c:pt idx="41">
                  <c:v>-1.8325</c:v>
                </c:pt>
                <c:pt idx="42">
                  <c:v>-1.827499999999999</c:v>
                </c:pt>
                <c:pt idx="43">
                  <c:v>-1.8225</c:v>
                </c:pt>
                <c:pt idx="44">
                  <c:v>-1.817499999999999</c:v>
                </c:pt>
                <c:pt idx="45">
                  <c:v>-1.8125</c:v>
                </c:pt>
                <c:pt idx="46">
                  <c:v>-1.8074999999999992</c:v>
                </c:pt>
                <c:pt idx="47">
                  <c:v>-1.8025</c:v>
                </c:pt>
                <c:pt idx="48">
                  <c:v>-1.7974999999999992</c:v>
                </c:pt>
                <c:pt idx="49">
                  <c:v>-1.7925</c:v>
                </c:pt>
                <c:pt idx="50">
                  <c:v>-1.7874999999999992</c:v>
                </c:pt>
                <c:pt idx="51">
                  <c:v>-1.7825</c:v>
                </c:pt>
                <c:pt idx="52">
                  <c:v>-1.7774999999999992</c:v>
                </c:pt>
                <c:pt idx="53">
                  <c:v>-1.7725</c:v>
                </c:pt>
                <c:pt idx="54">
                  <c:v>-1.7674999999999992</c:v>
                </c:pt>
                <c:pt idx="55">
                  <c:v>-1.7625</c:v>
                </c:pt>
                <c:pt idx="56">
                  <c:v>-1.7574999999999992</c:v>
                </c:pt>
                <c:pt idx="57">
                  <c:v>-1.7524999999999991</c:v>
                </c:pt>
                <c:pt idx="58">
                  <c:v>-1.7474999999999992</c:v>
                </c:pt>
                <c:pt idx="59">
                  <c:v>-1.742499999999999</c:v>
                </c:pt>
              </c:numCache>
            </c:numRef>
          </c:xVal>
          <c:yVal>
            <c:numRef>
              <c:f>Statistics_LUMO!$C$2:$C$1001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4.1000000000000003E-3</c:v>
                </c:pt>
                <c:pt idx="6">
                  <c:v>4.1000000000000003E-3</c:v>
                </c:pt>
                <c:pt idx="7">
                  <c:v>4.1000000000000003E-3</c:v>
                </c:pt>
                <c:pt idx="8">
                  <c:v>8.2000000000000007E-3</c:v>
                </c:pt>
                <c:pt idx="9">
                  <c:v>1.2300000000000005E-2</c:v>
                </c:pt>
                <c:pt idx="10">
                  <c:v>1.2300000000000005E-2</c:v>
                </c:pt>
                <c:pt idx="11">
                  <c:v>1.6389999999999998E-2</c:v>
                </c:pt>
                <c:pt idx="12">
                  <c:v>1.6389999999999998E-2</c:v>
                </c:pt>
                <c:pt idx="13">
                  <c:v>2.0490000000000001E-2</c:v>
                </c:pt>
                <c:pt idx="14">
                  <c:v>2.0490000000000001E-2</c:v>
                </c:pt>
                <c:pt idx="15">
                  <c:v>2.869E-2</c:v>
                </c:pt>
                <c:pt idx="16">
                  <c:v>4.0980000000000003E-2</c:v>
                </c:pt>
                <c:pt idx="17">
                  <c:v>7.7870000000000023E-2</c:v>
                </c:pt>
                <c:pt idx="18">
                  <c:v>0.10246000000000002</c:v>
                </c:pt>
                <c:pt idx="19">
                  <c:v>0.13525000000000001</c:v>
                </c:pt>
                <c:pt idx="20">
                  <c:v>0.13933999999999999</c:v>
                </c:pt>
                <c:pt idx="21">
                  <c:v>0.17623000000000011</c:v>
                </c:pt>
                <c:pt idx="22">
                  <c:v>0.20082</c:v>
                </c:pt>
                <c:pt idx="23">
                  <c:v>0.26639000000000002</c:v>
                </c:pt>
                <c:pt idx="24">
                  <c:v>0.29098000000000035</c:v>
                </c:pt>
                <c:pt idx="25">
                  <c:v>0.31967000000000023</c:v>
                </c:pt>
                <c:pt idx="26">
                  <c:v>0.34426000000000001</c:v>
                </c:pt>
                <c:pt idx="27">
                  <c:v>0.36885000000000023</c:v>
                </c:pt>
                <c:pt idx="28">
                  <c:v>0.40574000000000005</c:v>
                </c:pt>
                <c:pt idx="29">
                  <c:v>0.46311000000000002</c:v>
                </c:pt>
                <c:pt idx="30">
                  <c:v>0.50409999999999999</c:v>
                </c:pt>
                <c:pt idx="31">
                  <c:v>0.52459</c:v>
                </c:pt>
                <c:pt idx="32">
                  <c:v>0.54098000000000002</c:v>
                </c:pt>
                <c:pt idx="33">
                  <c:v>0.59835999999999956</c:v>
                </c:pt>
                <c:pt idx="34">
                  <c:v>0.64754000000000045</c:v>
                </c:pt>
                <c:pt idx="35">
                  <c:v>0.72131000000000001</c:v>
                </c:pt>
                <c:pt idx="36">
                  <c:v>0.75000000000000044</c:v>
                </c:pt>
                <c:pt idx="37">
                  <c:v>0.78278999999999999</c:v>
                </c:pt>
                <c:pt idx="38">
                  <c:v>0.79918</c:v>
                </c:pt>
                <c:pt idx="39">
                  <c:v>0.83196999999999999</c:v>
                </c:pt>
                <c:pt idx="40">
                  <c:v>0.86475000000000046</c:v>
                </c:pt>
                <c:pt idx="41">
                  <c:v>0.90573999999999999</c:v>
                </c:pt>
                <c:pt idx="42">
                  <c:v>0.92213000000000001</c:v>
                </c:pt>
                <c:pt idx="43">
                  <c:v>0.93032999999999999</c:v>
                </c:pt>
                <c:pt idx="44">
                  <c:v>0.93032999999999999</c:v>
                </c:pt>
                <c:pt idx="45">
                  <c:v>0.93852000000000002</c:v>
                </c:pt>
                <c:pt idx="46">
                  <c:v>0.95901999999999998</c:v>
                </c:pt>
                <c:pt idx="47">
                  <c:v>0.96721000000000001</c:v>
                </c:pt>
                <c:pt idx="48">
                  <c:v>0.97950999999999999</c:v>
                </c:pt>
                <c:pt idx="49">
                  <c:v>0.98360999999999998</c:v>
                </c:pt>
                <c:pt idx="50">
                  <c:v>0.99180000000000001</c:v>
                </c:pt>
                <c:pt idx="51">
                  <c:v>0.99590000000000001</c:v>
                </c:pt>
                <c:pt idx="52">
                  <c:v>0.99590000000000001</c:v>
                </c:pt>
                <c:pt idx="53">
                  <c:v>0.99590000000000001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B5-4038-8904-6422186B8E88}"/>
            </c:ext>
          </c:extLst>
        </c:ser>
        <c:ser>
          <c:idx val="1"/>
          <c:order val="1"/>
          <c:tx>
            <c:v>Erf-fit</c:v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Statistics_LUMO!$D$2:$D$1001</c:f>
              <c:numCache>
                <c:formatCode>General</c:formatCode>
                <c:ptCount val="1000"/>
                <c:pt idx="0">
                  <c:v>-2.0375000000000001</c:v>
                </c:pt>
                <c:pt idx="1">
                  <c:v>-2.0371999999999999</c:v>
                </c:pt>
                <c:pt idx="2">
                  <c:v>-2.0369099999999984</c:v>
                </c:pt>
                <c:pt idx="3">
                  <c:v>-2.0366099999999978</c:v>
                </c:pt>
                <c:pt idx="4">
                  <c:v>-2.0363199999999977</c:v>
                </c:pt>
                <c:pt idx="5">
                  <c:v>-2.0360199999999984</c:v>
                </c:pt>
                <c:pt idx="6">
                  <c:v>-2.03573</c:v>
                </c:pt>
                <c:pt idx="7">
                  <c:v>-2.0354299999999972</c:v>
                </c:pt>
                <c:pt idx="8">
                  <c:v>-2.0351399999999997</c:v>
                </c:pt>
                <c:pt idx="9">
                  <c:v>-2.0348399999999982</c:v>
                </c:pt>
                <c:pt idx="10">
                  <c:v>-2.0345499999999972</c:v>
                </c:pt>
                <c:pt idx="11">
                  <c:v>-2.0342499999999979</c:v>
                </c:pt>
                <c:pt idx="12">
                  <c:v>-2.03396</c:v>
                </c:pt>
                <c:pt idx="13">
                  <c:v>-2.0336599999999971</c:v>
                </c:pt>
                <c:pt idx="14">
                  <c:v>-2.0333700000000001</c:v>
                </c:pt>
                <c:pt idx="15">
                  <c:v>-2.0330699999999977</c:v>
                </c:pt>
                <c:pt idx="16">
                  <c:v>-2.0327799999999971</c:v>
                </c:pt>
                <c:pt idx="17">
                  <c:v>-2.0324799999999978</c:v>
                </c:pt>
                <c:pt idx="18">
                  <c:v>-2.0321799999999977</c:v>
                </c:pt>
                <c:pt idx="19">
                  <c:v>-2.0318899999999984</c:v>
                </c:pt>
                <c:pt idx="20">
                  <c:v>-2.03159</c:v>
                </c:pt>
                <c:pt idx="21">
                  <c:v>-2.0312999999999977</c:v>
                </c:pt>
                <c:pt idx="22">
                  <c:v>-2.0309999999999997</c:v>
                </c:pt>
                <c:pt idx="23">
                  <c:v>-2.03071</c:v>
                </c:pt>
                <c:pt idx="24">
                  <c:v>-2.0304099999999972</c:v>
                </c:pt>
                <c:pt idx="25">
                  <c:v>-2.0301200000000001</c:v>
                </c:pt>
                <c:pt idx="26">
                  <c:v>-2.02982</c:v>
                </c:pt>
                <c:pt idx="27">
                  <c:v>-2.0295299999999998</c:v>
                </c:pt>
                <c:pt idx="28">
                  <c:v>-2.0292300000000001</c:v>
                </c:pt>
                <c:pt idx="29">
                  <c:v>-2.02894</c:v>
                </c:pt>
                <c:pt idx="30">
                  <c:v>-2.0286399999999998</c:v>
                </c:pt>
                <c:pt idx="31">
                  <c:v>-2.0283500000000001</c:v>
                </c:pt>
                <c:pt idx="32">
                  <c:v>-2.0280499999999977</c:v>
                </c:pt>
                <c:pt idx="33">
                  <c:v>-2.0277599999999998</c:v>
                </c:pt>
                <c:pt idx="34">
                  <c:v>-2.02746</c:v>
                </c:pt>
                <c:pt idx="35">
                  <c:v>-2.0271599999999999</c:v>
                </c:pt>
                <c:pt idx="36">
                  <c:v>-2.0268699999999984</c:v>
                </c:pt>
                <c:pt idx="37">
                  <c:v>-2.02657</c:v>
                </c:pt>
                <c:pt idx="38">
                  <c:v>-2.0262799999999972</c:v>
                </c:pt>
                <c:pt idx="39">
                  <c:v>-2.0259800000000001</c:v>
                </c:pt>
                <c:pt idx="40">
                  <c:v>-2.02569</c:v>
                </c:pt>
                <c:pt idx="41">
                  <c:v>-2.0253899999999998</c:v>
                </c:pt>
                <c:pt idx="42">
                  <c:v>-2.0251000000000001</c:v>
                </c:pt>
                <c:pt idx="43">
                  <c:v>-2.0247999999999999</c:v>
                </c:pt>
                <c:pt idx="44">
                  <c:v>-2.0245099999999998</c:v>
                </c:pt>
                <c:pt idx="45">
                  <c:v>-2.0242100000000001</c:v>
                </c:pt>
                <c:pt idx="46">
                  <c:v>-2.0239199999999999</c:v>
                </c:pt>
                <c:pt idx="47">
                  <c:v>-2.0236200000000002</c:v>
                </c:pt>
                <c:pt idx="48">
                  <c:v>-2.0233300000000018</c:v>
                </c:pt>
                <c:pt idx="49">
                  <c:v>-2.0230299999999999</c:v>
                </c:pt>
                <c:pt idx="50">
                  <c:v>-2.0227399999999998</c:v>
                </c:pt>
                <c:pt idx="51">
                  <c:v>-2.0224399999999987</c:v>
                </c:pt>
                <c:pt idx="52">
                  <c:v>-2.0221399999999998</c:v>
                </c:pt>
                <c:pt idx="53">
                  <c:v>-2.0218499999999984</c:v>
                </c:pt>
                <c:pt idx="54">
                  <c:v>-2.02155</c:v>
                </c:pt>
                <c:pt idx="55">
                  <c:v>-2.0212599999999972</c:v>
                </c:pt>
                <c:pt idx="56">
                  <c:v>-2.0209600000000001</c:v>
                </c:pt>
                <c:pt idx="57">
                  <c:v>-2.02067</c:v>
                </c:pt>
                <c:pt idx="58">
                  <c:v>-2.0203700000000002</c:v>
                </c:pt>
                <c:pt idx="59">
                  <c:v>-2.0200800000000001</c:v>
                </c:pt>
                <c:pt idx="60">
                  <c:v>-2.0197799999999977</c:v>
                </c:pt>
                <c:pt idx="61">
                  <c:v>-2.0194899999999971</c:v>
                </c:pt>
                <c:pt idx="62">
                  <c:v>-2.01919</c:v>
                </c:pt>
                <c:pt idx="63">
                  <c:v>-2.0188999999999977</c:v>
                </c:pt>
                <c:pt idx="64">
                  <c:v>-2.0185999999999997</c:v>
                </c:pt>
                <c:pt idx="65">
                  <c:v>-2.01831</c:v>
                </c:pt>
                <c:pt idx="66">
                  <c:v>-2.0180099999999972</c:v>
                </c:pt>
                <c:pt idx="67">
                  <c:v>-2.0177200000000002</c:v>
                </c:pt>
                <c:pt idx="68">
                  <c:v>-2.01742</c:v>
                </c:pt>
                <c:pt idx="69">
                  <c:v>-2.0171199999999998</c:v>
                </c:pt>
                <c:pt idx="70">
                  <c:v>-2.0168299999999979</c:v>
                </c:pt>
                <c:pt idx="71">
                  <c:v>-2.0165299999999977</c:v>
                </c:pt>
                <c:pt idx="72">
                  <c:v>-2.0162399999999967</c:v>
                </c:pt>
                <c:pt idx="73">
                  <c:v>-2.0159399999999987</c:v>
                </c:pt>
                <c:pt idx="74">
                  <c:v>-2.0156499999999928</c:v>
                </c:pt>
                <c:pt idx="75">
                  <c:v>-2.0153499999999984</c:v>
                </c:pt>
                <c:pt idx="76">
                  <c:v>-2.0150599999999979</c:v>
                </c:pt>
                <c:pt idx="77">
                  <c:v>-2.0147599999999977</c:v>
                </c:pt>
                <c:pt idx="78">
                  <c:v>-2.0144699999999984</c:v>
                </c:pt>
                <c:pt idx="79">
                  <c:v>-2.01417</c:v>
                </c:pt>
                <c:pt idx="80">
                  <c:v>-2.0138799999999977</c:v>
                </c:pt>
                <c:pt idx="81">
                  <c:v>-2.0135800000000001</c:v>
                </c:pt>
                <c:pt idx="82">
                  <c:v>-2.01329</c:v>
                </c:pt>
                <c:pt idx="83">
                  <c:v>-2.0129899999999972</c:v>
                </c:pt>
                <c:pt idx="84">
                  <c:v>-2.0126999999999984</c:v>
                </c:pt>
                <c:pt idx="85">
                  <c:v>-2.0123999999999982</c:v>
                </c:pt>
                <c:pt idx="86">
                  <c:v>-2.0120999999999984</c:v>
                </c:pt>
                <c:pt idx="87">
                  <c:v>-2.0118099999999979</c:v>
                </c:pt>
                <c:pt idx="88">
                  <c:v>-2.0115099999999977</c:v>
                </c:pt>
                <c:pt idx="89">
                  <c:v>-2.0112199999999971</c:v>
                </c:pt>
                <c:pt idx="90">
                  <c:v>-2.01092</c:v>
                </c:pt>
                <c:pt idx="91">
                  <c:v>-2.0106299999999977</c:v>
                </c:pt>
                <c:pt idx="92">
                  <c:v>-2.0103300000000002</c:v>
                </c:pt>
                <c:pt idx="93">
                  <c:v>-2.0100399999999987</c:v>
                </c:pt>
                <c:pt idx="94">
                  <c:v>-2.0097399999999999</c:v>
                </c:pt>
                <c:pt idx="95">
                  <c:v>-2.0094499999999984</c:v>
                </c:pt>
                <c:pt idx="96">
                  <c:v>-2.00915</c:v>
                </c:pt>
                <c:pt idx="97">
                  <c:v>-2.0088599999999972</c:v>
                </c:pt>
                <c:pt idx="98">
                  <c:v>-2.0085600000000001</c:v>
                </c:pt>
                <c:pt idx="99">
                  <c:v>-2.00827</c:v>
                </c:pt>
                <c:pt idx="100">
                  <c:v>-2.0079699999999998</c:v>
                </c:pt>
                <c:pt idx="101">
                  <c:v>-2.0076800000000001</c:v>
                </c:pt>
                <c:pt idx="102">
                  <c:v>-2.0073799999999999</c:v>
                </c:pt>
                <c:pt idx="103">
                  <c:v>-2.0070800000000002</c:v>
                </c:pt>
                <c:pt idx="104">
                  <c:v>-2.0067900000000001</c:v>
                </c:pt>
                <c:pt idx="105">
                  <c:v>-2.0064899999999977</c:v>
                </c:pt>
                <c:pt idx="106">
                  <c:v>-2.0061999999999998</c:v>
                </c:pt>
                <c:pt idx="107">
                  <c:v>-2.0059</c:v>
                </c:pt>
                <c:pt idx="108">
                  <c:v>-2.0056099999999977</c:v>
                </c:pt>
                <c:pt idx="109">
                  <c:v>-2.0053100000000001</c:v>
                </c:pt>
                <c:pt idx="110">
                  <c:v>-2.00502</c:v>
                </c:pt>
                <c:pt idx="111">
                  <c:v>-2.0047199999999998</c:v>
                </c:pt>
                <c:pt idx="112">
                  <c:v>-2.0044300000000002</c:v>
                </c:pt>
                <c:pt idx="113">
                  <c:v>-2.0041300000000017</c:v>
                </c:pt>
                <c:pt idx="114">
                  <c:v>-2.0038399999999998</c:v>
                </c:pt>
                <c:pt idx="115">
                  <c:v>-2.0035400000000001</c:v>
                </c:pt>
                <c:pt idx="116">
                  <c:v>-2.00325</c:v>
                </c:pt>
                <c:pt idx="117">
                  <c:v>-2.0029499999999971</c:v>
                </c:pt>
                <c:pt idx="118">
                  <c:v>-2.0026599999999979</c:v>
                </c:pt>
                <c:pt idx="119">
                  <c:v>-2.0023599999999977</c:v>
                </c:pt>
                <c:pt idx="120">
                  <c:v>-2.0020599999999984</c:v>
                </c:pt>
                <c:pt idx="121">
                  <c:v>-2.00177</c:v>
                </c:pt>
                <c:pt idx="122">
                  <c:v>-2.0014699999999972</c:v>
                </c:pt>
                <c:pt idx="123">
                  <c:v>-2.0011800000000002</c:v>
                </c:pt>
                <c:pt idx="124">
                  <c:v>-2.00088</c:v>
                </c:pt>
                <c:pt idx="125">
                  <c:v>-2.0005899999999999</c:v>
                </c:pt>
                <c:pt idx="126">
                  <c:v>-2.0002900000000001</c:v>
                </c:pt>
                <c:pt idx="127">
                  <c:v>-2</c:v>
                </c:pt>
                <c:pt idx="128">
                  <c:v>-1.9997</c:v>
                </c:pt>
                <c:pt idx="129">
                  <c:v>-1.9994099999999999</c:v>
                </c:pt>
                <c:pt idx="130">
                  <c:v>-1.9991099999999999</c:v>
                </c:pt>
                <c:pt idx="131">
                  <c:v>-1.99882</c:v>
                </c:pt>
                <c:pt idx="132">
                  <c:v>-1.9985200000000001</c:v>
                </c:pt>
                <c:pt idx="133">
                  <c:v>-1.9982300000000008</c:v>
                </c:pt>
                <c:pt idx="134">
                  <c:v>-1.99793</c:v>
                </c:pt>
                <c:pt idx="135">
                  <c:v>-1.9976400000000001</c:v>
                </c:pt>
                <c:pt idx="136">
                  <c:v>-1.9973399999999999</c:v>
                </c:pt>
                <c:pt idx="137">
                  <c:v>-1.9970399999999999</c:v>
                </c:pt>
                <c:pt idx="138">
                  <c:v>-1.9967500000000009</c:v>
                </c:pt>
                <c:pt idx="139">
                  <c:v>-1.9964500000000009</c:v>
                </c:pt>
                <c:pt idx="140">
                  <c:v>-1.9961600000000008</c:v>
                </c:pt>
                <c:pt idx="141">
                  <c:v>-1.99586</c:v>
                </c:pt>
                <c:pt idx="142">
                  <c:v>-1.9955700000000001</c:v>
                </c:pt>
                <c:pt idx="143">
                  <c:v>-1.9952700000000001</c:v>
                </c:pt>
                <c:pt idx="144">
                  <c:v>-1.9949800000000009</c:v>
                </c:pt>
                <c:pt idx="145">
                  <c:v>-1.9946800000000009</c:v>
                </c:pt>
                <c:pt idx="146">
                  <c:v>-1.9943900000000001</c:v>
                </c:pt>
                <c:pt idx="147">
                  <c:v>-1.9940900000000001</c:v>
                </c:pt>
                <c:pt idx="148">
                  <c:v>-1.9938</c:v>
                </c:pt>
                <c:pt idx="149">
                  <c:v>-1.9935</c:v>
                </c:pt>
                <c:pt idx="150">
                  <c:v>-1.9932099999999999</c:v>
                </c:pt>
                <c:pt idx="151">
                  <c:v>-1.9929100000000008</c:v>
                </c:pt>
                <c:pt idx="152">
                  <c:v>-1.9926200000000001</c:v>
                </c:pt>
                <c:pt idx="153">
                  <c:v>-1.9923200000000001</c:v>
                </c:pt>
                <c:pt idx="154">
                  <c:v>-1.9920200000000001</c:v>
                </c:pt>
                <c:pt idx="155">
                  <c:v>-1.99173</c:v>
                </c:pt>
                <c:pt idx="156">
                  <c:v>-1.99143</c:v>
                </c:pt>
                <c:pt idx="157">
                  <c:v>-1.9911399999999999</c:v>
                </c:pt>
                <c:pt idx="158">
                  <c:v>-1.9908399999999999</c:v>
                </c:pt>
                <c:pt idx="159">
                  <c:v>-1.9905500000000009</c:v>
                </c:pt>
                <c:pt idx="160">
                  <c:v>-1.990250000000001</c:v>
                </c:pt>
                <c:pt idx="161">
                  <c:v>-1.98996</c:v>
                </c:pt>
                <c:pt idx="162">
                  <c:v>-1.98966</c:v>
                </c:pt>
                <c:pt idx="163">
                  <c:v>-1.9893700000000001</c:v>
                </c:pt>
                <c:pt idx="164">
                  <c:v>-1.9890699999999999</c:v>
                </c:pt>
                <c:pt idx="165">
                  <c:v>-1.9887800000000009</c:v>
                </c:pt>
                <c:pt idx="166">
                  <c:v>-1.9884800000000009</c:v>
                </c:pt>
                <c:pt idx="167">
                  <c:v>-1.9881900000000001</c:v>
                </c:pt>
                <c:pt idx="168">
                  <c:v>-1.9878899999999999</c:v>
                </c:pt>
                <c:pt idx="169">
                  <c:v>-1.9876</c:v>
                </c:pt>
                <c:pt idx="170">
                  <c:v>-1.9873000000000001</c:v>
                </c:pt>
                <c:pt idx="171">
                  <c:v>-1.9870000000000001</c:v>
                </c:pt>
                <c:pt idx="172">
                  <c:v>-1.9867100000000009</c:v>
                </c:pt>
                <c:pt idx="173">
                  <c:v>-1.9864100000000009</c:v>
                </c:pt>
                <c:pt idx="174">
                  <c:v>-1.9861200000000001</c:v>
                </c:pt>
                <c:pt idx="175">
                  <c:v>-1.9858199999999999</c:v>
                </c:pt>
                <c:pt idx="176">
                  <c:v>-1.98553</c:v>
                </c:pt>
                <c:pt idx="177">
                  <c:v>-1.9852300000000001</c:v>
                </c:pt>
                <c:pt idx="178">
                  <c:v>-1.9849399999999999</c:v>
                </c:pt>
                <c:pt idx="179">
                  <c:v>-1.9846400000000008</c:v>
                </c:pt>
                <c:pt idx="180">
                  <c:v>-1.9843500000000009</c:v>
                </c:pt>
                <c:pt idx="181">
                  <c:v>-1.9840500000000012</c:v>
                </c:pt>
                <c:pt idx="182">
                  <c:v>-1.98376</c:v>
                </c:pt>
                <c:pt idx="183">
                  <c:v>-1.98346</c:v>
                </c:pt>
                <c:pt idx="184">
                  <c:v>-1.9831700000000001</c:v>
                </c:pt>
                <c:pt idx="185">
                  <c:v>-1.9828699999999999</c:v>
                </c:pt>
                <c:pt idx="186">
                  <c:v>-1.9825800000000009</c:v>
                </c:pt>
                <c:pt idx="187">
                  <c:v>-1.9822800000000009</c:v>
                </c:pt>
                <c:pt idx="188">
                  <c:v>-1.9819800000000001</c:v>
                </c:pt>
                <c:pt idx="189">
                  <c:v>-1.98169</c:v>
                </c:pt>
                <c:pt idx="190">
                  <c:v>-1.98139</c:v>
                </c:pt>
                <c:pt idx="191">
                  <c:v>-1.9811000000000001</c:v>
                </c:pt>
                <c:pt idx="192">
                  <c:v>-1.9807999999999999</c:v>
                </c:pt>
                <c:pt idx="193">
                  <c:v>-1.9805100000000009</c:v>
                </c:pt>
                <c:pt idx="194">
                  <c:v>-1.9802100000000009</c:v>
                </c:pt>
                <c:pt idx="195">
                  <c:v>-1.9799199999999999</c:v>
                </c:pt>
                <c:pt idx="196">
                  <c:v>-1.9796199999999999</c:v>
                </c:pt>
                <c:pt idx="197">
                  <c:v>-1.97933</c:v>
                </c:pt>
                <c:pt idx="198">
                  <c:v>-1.9790300000000001</c:v>
                </c:pt>
                <c:pt idx="199">
                  <c:v>-1.9787399999999999</c:v>
                </c:pt>
                <c:pt idx="200">
                  <c:v>-1.9784400000000009</c:v>
                </c:pt>
                <c:pt idx="201">
                  <c:v>-1.978150000000001</c:v>
                </c:pt>
                <c:pt idx="202">
                  <c:v>-1.9778500000000001</c:v>
                </c:pt>
                <c:pt idx="203">
                  <c:v>-1.97756</c:v>
                </c:pt>
                <c:pt idx="204">
                  <c:v>-1.97726</c:v>
                </c:pt>
                <c:pt idx="205">
                  <c:v>-1.9769600000000001</c:v>
                </c:pt>
                <c:pt idx="206">
                  <c:v>-1.9766699999999999</c:v>
                </c:pt>
                <c:pt idx="207">
                  <c:v>-1.9763700000000008</c:v>
                </c:pt>
                <c:pt idx="208">
                  <c:v>-1.9760800000000009</c:v>
                </c:pt>
                <c:pt idx="209">
                  <c:v>-1.9757800000000001</c:v>
                </c:pt>
                <c:pt idx="210">
                  <c:v>-1.97549</c:v>
                </c:pt>
                <c:pt idx="211">
                  <c:v>-1.97519</c:v>
                </c:pt>
                <c:pt idx="212">
                  <c:v>-1.9749000000000001</c:v>
                </c:pt>
                <c:pt idx="213">
                  <c:v>-1.9745999999999999</c:v>
                </c:pt>
                <c:pt idx="214">
                  <c:v>-1.9743100000000009</c:v>
                </c:pt>
                <c:pt idx="215">
                  <c:v>-1.9740100000000009</c:v>
                </c:pt>
                <c:pt idx="216">
                  <c:v>-1.9737199999999999</c:v>
                </c:pt>
                <c:pt idx="217">
                  <c:v>-1.97342</c:v>
                </c:pt>
                <c:pt idx="218">
                  <c:v>-1.9731300000000001</c:v>
                </c:pt>
                <c:pt idx="219">
                  <c:v>-1.9728300000000001</c:v>
                </c:pt>
                <c:pt idx="220">
                  <c:v>-1.9725400000000008</c:v>
                </c:pt>
                <c:pt idx="221">
                  <c:v>-1.9722400000000009</c:v>
                </c:pt>
                <c:pt idx="222">
                  <c:v>-1.97194</c:v>
                </c:pt>
                <c:pt idx="223">
                  <c:v>-1.9716499999999999</c:v>
                </c:pt>
                <c:pt idx="224">
                  <c:v>-1.9713499999999999</c:v>
                </c:pt>
                <c:pt idx="225">
                  <c:v>-1.97106</c:v>
                </c:pt>
                <c:pt idx="226">
                  <c:v>-1.9707600000000001</c:v>
                </c:pt>
                <c:pt idx="227">
                  <c:v>-1.9704699999999999</c:v>
                </c:pt>
                <c:pt idx="228">
                  <c:v>-1.9701700000000009</c:v>
                </c:pt>
                <c:pt idx="229">
                  <c:v>-1.9698800000000001</c:v>
                </c:pt>
                <c:pt idx="230">
                  <c:v>-1.9695800000000001</c:v>
                </c:pt>
                <c:pt idx="231">
                  <c:v>-1.96929</c:v>
                </c:pt>
                <c:pt idx="232">
                  <c:v>-1.96899</c:v>
                </c:pt>
                <c:pt idx="233">
                  <c:v>-1.9686999999999999</c:v>
                </c:pt>
                <c:pt idx="234">
                  <c:v>-1.9683999999999999</c:v>
                </c:pt>
                <c:pt idx="235">
                  <c:v>-1.9681100000000009</c:v>
                </c:pt>
                <c:pt idx="236">
                  <c:v>-1.9678100000000001</c:v>
                </c:pt>
                <c:pt idx="237">
                  <c:v>-1.9675199999999999</c:v>
                </c:pt>
                <c:pt idx="238">
                  <c:v>-1.96722</c:v>
                </c:pt>
                <c:pt idx="239">
                  <c:v>-1.96692</c:v>
                </c:pt>
                <c:pt idx="240">
                  <c:v>-1.9666300000000001</c:v>
                </c:pt>
                <c:pt idx="241">
                  <c:v>-1.9663299999999999</c:v>
                </c:pt>
                <c:pt idx="242">
                  <c:v>-1.9660400000000009</c:v>
                </c:pt>
                <c:pt idx="243">
                  <c:v>-1.96574</c:v>
                </c:pt>
                <c:pt idx="244">
                  <c:v>-1.9654499999999999</c:v>
                </c:pt>
                <c:pt idx="245">
                  <c:v>-1.9651500000000008</c:v>
                </c:pt>
                <c:pt idx="246">
                  <c:v>-1.9648600000000001</c:v>
                </c:pt>
                <c:pt idx="247">
                  <c:v>-1.9645600000000001</c:v>
                </c:pt>
                <c:pt idx="248">
                  <c:v>-1.9642700000000008</c:v>
                </c:pt>
                <c:pt idx="249">
                  <c:v>-1.96397</c:v>
                </c:pt>
                <c:pt idx="250">
                  <c:v>-1.9636800000000001</c:v>
                </c:pt>
                <c:pt idx="251">
                  <c:v>-1.9633799999999999</c:v>
                </c:pt>
                <c:pt idx="252">
                  <c:v>-1.96309</c:v>
                </c:pt>
                <c:pt idx="253">
                  <c:v>-1.96279</c:v>
                </c:pt>
                <c:pt idx="254">
                  <c:v>-1.9624900000000001</c:v>
                </c:pt>
                <c:pt idx="255">
                  <c:v>-1.9621999999999999</c:v>
                </c:pt>
                <c:pt idx="256">
                  <c:v>-1.9619</c:v>
                </c:pt>
                <c:pt idx="257">
                  <c:v>-1.9616100000000001</c:v>
                </c:pt>
                <c:pt idx="258">
                  <c:v>-1.9613100000000001</c:v>
                </c:pt>
                <c:pt idx="259">
                  <c:v>-1.96102</c:v>
                </c:pt>
                <c:pt idx="260">
                  <c:v>-1.96072</c:v>
                </c:pt>
                <c:pt idx="261">
                  <c:v>-1.9604299999999999</c:v>
                </c:pt>
                <c:pt idx="262">
                  <c:v>-1.9601299999999999</c:v>
                </c:pt>
                <c:pt idx="263">
                  <c:v>-1.95984</c:v>
                </c:pt>
                <c:pt idx="264">
                  <c:v>-1.9595400000000001</c:v>
                </c:pt>
                <c:pt idx="265">
                  <c:v>-1.9592499999999999</c:v>
                </c:pt>
                <c:pt idx="266">
                  <c:v>-1.9589500000000009</c:v>
                </c:pt>
                <c:pt idx="267">
                  <c:v>-1.9586600000000001</c:v>
                </c:pt>
                <c:pt idx="268">
                  <c:v>-1.9583600000000001</c:v>
                </c:pt>
                <c:pt idx="269">
                  <c:v>-1.9580700000000009</c:v>
                </c:pt>
                <c:pt idx="270">
                  <c:v>-1.95777</c:v>
                </c:pt>
                <c:pt idx="271">
                  <c:v>-1.95747</c:v>
                </c:pt>
                <c:pt idx="272">
                  <c:v>-1.9571799999999999</c:v>
                </c:pt>
                <c:pt idx="273">
                  <c:v>-1.9568800000000008</c:v>
                </c:pt>
                <c:pt idx="274">
                  <c:v>-1.9565900000000001</c:v>
                </c:pt>
                <c:pt idx="275">
                  <c:v>-1.9562900000000001</c:v>
                </c:pt>
                <c:pt idx="276">
                  <c:v>-1.9560000000000008</c:v>
                </c:pt>
                <c:pt idx="277">
                  <c:v>-1.9557</c:v>
                </c:pt>
                <c:pt idx="278">
                  <c:v>-1.9554100000000001</c:v>
                </c:pt>
                <c:pt idx="279">
                  <c:v>-1.9551099999999999</c:v>
                </c:pt>
                <c:pt idx="280">
                  <c:v>-1.95482</c:v>
                </c:pt>
                <c:pt idx="281">
                  <c:v>-1.95452</c:v>
                </c:pt>
                <c:pt idx="282">
                  <c:v>-1.9542299999999999</c:v>
                </c:pt>
                <c:pt idx="283">
                  <c:v>-1.9539299999999982</c:v>
                </c:pt>
                <c:pt idx="284">
                  <c:v>-1.95364</c:v>
                </c:pt>
                <c:pt idx="285">
                  <c:v>-1.9533400000000001</c:v>
                </c:pt>
                <c:pt idx="286">
                  <c:v>-1.9530500000000008</c:v>
                </c:pt>
                <c:pt idx="287">
                  <c:v>-1.9527500000000009</c:v>
                </c:pt>
                <c:pt idx="288">
                  <c:v>-1.9524500000000009</c:v>
                </c:pt>
                <c:pt idx="289">
                  <c:v>-1.9521600000000001</c:v>
                </c:pt>
                <c:pt idx="290">
                  <c:v>-1.9518599999999999</c:v>
                </c:pt>
                <c:pt idx="291">
                  <c:v>-1.95157</c:v>
                </c:pt>
                <c:pt idx="292">
                  <c:v>-1.9512700000000001</c:v>
                </c:pt>
                <c:pt idx="293">
                  <c:v>-1.9509799999999999</c:v>
                </c:pt>
                <c:pt idx="294">
                  <c:v>-1.9506800000000009</c:v>
                </c:pt>
                <c:pt idx="295">
                  <c:v>-1.9503900000000001</c:v>
                </c:pt>
                <c:pt idx="296">
                  <c:v>-1.9500900000000001</c:v>
                </c:pt>
                <c:pt idx="297">
                  <c:v>-1.9498</c:v>
                </c:pt>
                <c:pt idx="298">
                  <c:v>-1.9495</c:v>
                </c:pt>
                <c:pt idx="299">
                  <c:v>-1.9492100000000001</c:v>
                </c:pt>
                <c:pt idx="300">
                  <c:v>-1.9489099999999999</c:v>
                </c:pt>
                <c:pt idx="301">
                  <c:v>-1.94862</c:v>
                </c:pt>
                <c:pt idx="302">
                  <c:v>-1.9483200000000001</c:v>
                </c:pt>
                <c:pt idx="303">
                  <c:v>-1.9480299999999999</c:v>
                </c:pt>
                <c:pt idx="304">
                  <c:v>-1.94773</c:v>
                </c:pt>
                <c:pt idx="305">
                  <c:v>-1.94743</c:v>
                </c:pt>
                <c:pt idx="306">
                  <c:v>-1.9471400000000001</c:v>
                </c:pt>
                <c:pt idx="307">
                  <c:v>-1.9468399999999999</c:v>
                </c:pt>
                <c:pt idx="308">
                  <c:v>-1.9465500000000009</c:v>
                </c:pt>
                <c:pt idx="309">
                  <c:v>-1.9462500000000009</c:v>
                </c:pt>
                <c:pt idx="310">
                  <c:v>-1.9459599999999999</c:v>
                </c:pt>
                <c:pt idx="311">
                  <c:v>-1.9456599999999999</c:v>
                </c:pt>
                <c:pt idx="312">
                  <c:v>-1.94537</c:v>
                </c:pt>
                <c:pt idx="313">
                  <c:v>-1.9450700000000001</c:v>
                </c:pt>
                <c:pt idx="314">
                  <c:v>-1.9447800000000008</c:v>
                </c:pt>
                <c:pt idx="315">
                  <c:v>-1.9444800000000009</c:v>
                </c:pt>
                <c:pt idx="316">
                  <c:v>-1.9441900000000001</c:v>
                </c:pt>
                <c:pt idx="317">
                  <c:v>-1.9438899999999999</c:v>
                </c:pt>
                <c:pt idx="318">
                  <c:v>-1.9436</c:v>
                </c:pt>
                <c:pt idx="319">
                  <c:v>-1.9433</c:v>
                </c:pt>
                <c:pt idx="320">
                  <c:v>-1.9430099999999999</c:v>
                </c:pt>
                <c:pt idx="321">
                  <c:v>-1.9427099999999999</c:v>
                </c:pt>
                <c:pt idx="322">
                  <c:v>-1.9424100000000009</c:v>
                </c:pt>
                <c:pt idx="323">
                  <c:v>-1.9421200000000001</c:v>
                </c:pt>
                <c:pt idx="324">
                  <c:v>-1.9418199999999999</c:v>
                </c:pt>
                <c:pt idx="325">
                  <c:v>-1.94153</c:v>
                </c:pt>
                <c:pt idx="326">
                  <c:v>-1.94123</c:v>
                </c:pt>
                <c:pt idx="327">
                  <c:v>-1.9409400000000001</c:v>
                </c:pt>
                <c:pt idx="328">
                  <c:v>-1.9406399999999999</c:v>
                </c:pt>
                <c:pt idx="329">
                  <c:v>-1.9403500000000009</c:v>
                </c:pt>
                <c:pt idx="330">
                  <c:v>-1.9400500000000009</c:v>
                </c:pt>
                <c:pt idx="331">
                  <c:v>-1.9397599999999999</c:v>
                </c:pt>
                <c:pt idx="332">
                  <c:v>-1.93946</c:v>
                </c:pt>
                <c:pt idx="333">
                  <c:v>-1.9391700000000001</c:v>
                </c:pt>
                <c:pt idx="334">
                  <c:v>-1.9388700000000001</c:v>
                </c:pt>
                <c:pt idx="335">
                  <c:v>-1.9385800000000009</c:v>
                </c:pt>
                <c:pt idx="336">
                  <c:v>-1.9382800000000009</c:v>
                </c:pt>
                <c:pt idx="337">
                  <c:v>-1.9379899999999999</c:v>
                </c:pt>
                <c:pt idx="338">
                  <c:v>-1.9376899999999999</c:v>
                </c:pt>
                <c:pt idx="339">
                  <c:v>-1.9373899999999999</c:v>
                </c:pt>
                <c:pt idx="340">
                  <c:v>-1.9371</c:v>
                </c:pt>
                <c:pt idx="341">
                  <c:v>-1.9368000000000001</c:v>
                </c:pt>
                <c:pt idx="342">
                  <c:v>-1.9365100000000008</c:v>
                </c:pt>
                <c:pt idx="343">
                  <c:v>-1.9362100000000009</c:v>
                </c:pt>
                <c:pt idx="344">
                  <c:v>-1.9359199999999999</c:v>
                </c:pt>
                <c:pt idx="345">
                  <c:v>-1.9356199999999999</c:v>
                </c:pt>
                <c:pt idx="346">
                  <c:v>-1.93533</c:v>
                </c:pt>
                <c:pt idx="347">
                  <c:v>-1.93503</c:v>
                </c:pt>
                <c:pt idx="348">
                  <c:v>-1.9347399999999999</c:v>
                </c:pt>
                <c:pt idx="349">
                  <c:v>-1.9344399999999999</c:v>
                </c:pt>
                <c:pt idx="350">
                  <c:v>-1.9341500000000009</c:v>
                </c:pt>
                <c:pt idx="351">
                  <c:v>-1.9338500000000001</c:v>
                </c:pt>
                <c:pt idx="352">
                  <c:v>-1.9335599999999999</c:v>
                </c:pt>
                <c:pt idx="353">
                  <c:v>-1.93326</c:v>
                </c:pt>
                <c:pt idx="354">
                  <c:v>-1.9329700000000001</c:v>
                </c:pt>
                <c:pt idx="355">
                  <c:v>-1.9326700000000001</c:v>
                </c:pt>
                <c:pt idx="356">
                  <c:v>-1.9323699999999999</c:v>
                </c:pt>
                <c:pt idx="357">
                  <c:v>-1.9320800000000009</c:v>
                </c:pt>
                <c:pt idx="358">
                  <c:v>-1.9317800000000001</c:v>
                </c:pt>
                <c:pt idx="359">
                  <c:v>-1.9314899999999999</c:v>
                </c:pt>
                <c:pt idx="360">
                  <c:v>-1.93119</c:v>
                </c:pt>
                <c:pt idx="361">
                  <c:v>-1.9309000000000001</c:v>
                </c:pt>
                <c:pt idx="362">
                  <c:v>-1.9306000000000001</c:v>
                </c:pt>
                <c:pt idx="363">
                  <c:v>-1.9303100000000009</c:v>
                </c:pt>
                <c:pt idx="364">
                  <c:v>-1.9300100000000009</c:v>
                </c:pt>
                <c:pt idx="365">
                  <c:v>-1.9297199999999999</c:v>
                </c:pt>
                <c:pt idx="366">
                  <c:v>-1.9294199999999999</c:v>
                </c:pt>
                <c:pt idx="367">
                  <c:v>-1.92913</c:v>
                </c:pt>
                <c:pt idx="368">
                  <c:v>-1.92883</c:v>
                </c:pt>
                <c:pt idx="369">
                  <c:v>-1.9285399999999999</c:v>
                </c:pt>
                <c:pt idx="370">
                  <c:v>-1.9282400000000008</c:v>
                </c:pt>
                <c:pt idx="371">
                  <c:v>-1.9279500000000001</c:v>
                </c:pt>
                <c:pt idx="372">
                  <c:v>-1.9276500000000001</c:v>
                </c:pt>
                <c:pt idx="373">
                  <c:v>-1.9273499999999999</c:v>
                </c:pt>
                <c:pt idx="374">
                  <c:v>-1.92706</c:v>
                </c:pt>
                <c:pt idx="375">
                  <c:v>-1.92676</c:v>
                </c:pt>
                <c:pt idx="376">
                  <c:v>-1.9264699999999999</c:v>
                </c:pt>
                <c:pt idx="377">
                  <c:v>-1.9261699999999999</c:v>
                </c:pt>
                <c:pt idx="378">
                  <c:v>-1.92588</c:v>
                </c:pt>
                <c:pt idx="379">
                  <c:v>-1.9255800000000001</c:v>
                </c:pt>
                <c:pt idx="380">
                  <c:v>-1.9252899999999999</c:v>
                </c:pt>
                <c:pt idx="381">
                  <c:v>-1.92499</c:v>
                </c:pt>
                <c:pt idx="382">
                  <c:v>-1.9247000000000001</c:v>
                </c:pt>
                <c:pt idx="383">
                  <c:v>-1.9244000000000001</c:v>
                </c:pt>
                <c:pt idx="384">
                  <c:v>-1.9241100000000009</c:v>
                </c:pt>
                <c:pt idx="385">
                  <c:v>-1.92381</c:v>
                </c:pt>
                <c:pt idx="386">
                  <c:v>-1.9235199999999999</c:v>
                </c:pt>
                <c:pt idx="387">
                  <c:v>-1.9232199999999999</c:v>
                </c:pt>
                <c:pt idx="388">
                  <c:v>-1.92293</c:v>
                </c:pt>
                <c:pt idx="389">
                  <c:v>-1.9226300000000001</c:v>
                </c:pt>
                <c:pt idx="390">
                  <c:v>-1.9223300000000001</c:v>
                </c:pt>
                <c:pt idx="391">
                  <c:v>-1.9220400000000009</c:v>
                </c:pt>
                <c:pt idx="392">
                  <c:v>-1.92174</c:v>
                </c:pt>
                <c:pt idx="393">
                  <c:v>-1.9214500000000001</c:v>
                </c:pt>
                <c:pt idx="394">
                  <c:v>-1.9211499999999999</c:v>
                </c:pt>
                <c:pt idx="395">
                  <c:v>-1.92086</c:v>
                </c:pt>
                <c:pt idx="396">
                  <c:v>-1.92056</c:v>
                </c:pt>
                <c:pt idx="397">
                  <c:v>-1.9202699999999999</c:v>
                </c:pt>
                <c:pt idx="398">
                  <c:v>-1.91997</c:v>
                </c:pt>
                <c:pt idx="399">
                  <c:v>-1.9196800000000001</c:v>
                </c:pt>
                <c:pt idx="400">
                  <c:v>-1.9193800000000001</c:v>
                </c:pt>
                <c:pt idx="401">
                  <c:v>-1.91909</c:v>
                </c:pt>
                <c:pt idx="402">
                  <c:v>-1.91879</c:v>
                </c:pt>
                <c:pt idx="403">
                  <c:v>-1.9185000000000001</c:v>
                </c:pt>
                <c:pt idx="404">
                  <c:v>-1.9181999999999999</c:v>
                </c:pt>
                <c:pt idx="405">
                  <c:v>-1.91791</c:v>
                </c:pt>
                <c:pt idx="406">
                  <c:v>-1.91761</c:v>
                </c:pt>
                <c:pt idx="407">
                  <c:v>-1.9173100000000001</c:v>
                </c:pt>
                <c:pt idx="408">
                  <c:v>-1.9170199999999999</c:v>
                </c:pt>
                <c:pt idx="409">
                  <c:v>-1.91672</c:v>
                </c:pt>
                <c:pt idx="410">
                  <c:v>-1.9164300000000001</c:v>
                </c:pt>
                <c:pt idx="411">
                  <c:v>-1.9161300000000001</c:v>
                </c:pt>
                <c:pt idx="412">
                  <c:v>-1.91584</c:v>
                </c:pt>
                <c:pt idx="413">
                  <c:v>-1.91554</c:v>
                </c:pt>
                <c:pt idx="414">
                  <c:v>-1.9152499999999999</c:v>
                </c:pt>
                <c:pt idx="415">
                  <c:v>-1.9149499999999999</c:v>
                </c:pt>
                <c:pt idx="416">
                  <c:v>-1.91466</c:v>
                </c:pt>
                <c:pt idx="417">
                  <c:v>-1.9143600000000001</c:v>
                </c:pt>
                <c:pt idx="418">
                  <c:v>-1.9140699999999999</c:v>
                </c:pt>
                <c:pt idx="419">
                  <c:v>-1.91377</c:v>
                </c:pt>
                <c:pt idx="420">
                  <c:v>-1.9134800000000001</c:v>
                </c:pt>
                <c:pt idx="421">
                  <c:v>-1.9131800000000001</c:v>
                </c:pt>
                <c:pt idx="422">
                  <c:v>-1.91289</c:v>
                </c:pt>
                <c:pt idx="423">
                  <c:v>-1.91259</c:v>
                </c:pt>
                <c:pt idx="424">
                  <c:v>-1.91229</c:v>
                </c:pt>
                <c:pt idx="425">
                  <c:v>-1.9119999999999981</c:v>
                </c:pt>
                <c:pt idx="426">
                  <c:v>-1.9117</c:v>
                </c:pt>
                <c:pt idx="427">
                  <c:v>-1.9114100000000001</c:v>
                </c:pt>
                <c:pt idx="428">
                  <c:v>-1.9111100000000001</c:v>
                </c:pt>
                <c:pt idx="429">
                  <c:v>-1.91082</c:v>
                </c:pt>
                <c:pt idx="430">
                  <c:v>-1.91052</c:v>
                </c:pt>
                <c:pt idx="431">
                  <c:v>-1.9102300000000001</c:v>
                </c:pt>
                <c:pt idx="432">
                  <c:v>-1.9099299999999981</c:v>
                </c:pt>
                <c:pt idx="433">
                  <c:v>-1.90964</c:v>
                </c:pt>
                <c:pt idx="434">
                  <c:v>-1.90934</c:v>
                </c:pt>
                <c:pt idx="435">
                  <c:v>-1.9090499999999999</c:v>
                </c:pt>
                <c:pt idx="436">
                  <c:v>-1.9087499999999999</c:v>
                </c:pt>
                <c:pt idx="437">
                  <c:v>-1.90846</c:v>
                </c:pt>
                <c:pt idx="438">
                  <c:v>-1.9081600000000001</c:v>
                </c:pt>
                <c:pt idx="439">
                  <c:v>-1.90787</c:v>
                </c:pt>
                <c:pt idx="440">
                  <c:v>-1.90757</c:v>
                </c:pt>
                <c:pt idx="441">
                  <c:v>-1.90727</c:v>
                </c:pt>
                <c:pt idx="442">
                  <c:v>-1.9069799999999999</c:v>
                </c:pt>
                <c:pt idx="443">
                  <c:v>-1.9066799999999999</c:v>
                </c:pt>
                <c:pt idx="444">
                  <c:v>-1.90639</c:v>
                </c:pt>
                <c:pt idx="445">
                  <c:v>-1.9060900000000001</c:v>
                </c:pt>
                <c:pt idx="446">
                  <c:v>-1.9057999999999982</c:v>
                </c:pt>
                <c:pt idx="447">
                  <c:v>-1.9055</c:v>
                </c:pt>
                <c:pt idx="448">
                  <c:v>-1.9052100000000001</c:v>
                </c:pt>
                <c:pt idx="449">
                  <c:v>-1.9049100000000001</c:v>
                </c:pt>
                <c:pt idx="450">
                  <c:v>-1.90462</c:v>
                </c:pt>
                <c:pt idx="451">
                  <c:v>-1.90432</c:v>
                </c:pt>
                <c:pt idx="452">
                  <c:v>-1.9040299999999999</c:v>
                </c:pt>
                <c:pt idx="453">
                  <c:v>-1.9037299999999981</c:v>
                </c:pt>
                <c:pt idx="454">
                  <c:v>-1.90344</c:v>
                </c:pt>
                <c:pt idx="455">
                  <c:v>-1.9031400000000001</c:v>
                </c:pt>
                <c:pt idx="456">
                  <c:v>-1.9028499999999999</c:v>
                </c:pt>
                <c:pt idx="457">
                  <c:v>-1.9025500000000009</c:v>
                </c:pt>
                <c:pt idx="458">
                  <c:v>-1.9022500000000009</c:v>
                </c:pt>
                <c:pt idx="459">
                  <c:v>-1.9019599999999999</c:v>
                </c:pt>
                <c:pt idx="460">
                  <c:v>-1.9016599999999999</c:v>
                </c:pt>
                <c:pt idx="461">
                  <c:v>-1.90137</c:v>
                </c:pt>
                <c:pt idx="462">
                  <c:v>-1.90107</c:v>
                </c:pt>
                <c:pt idx="463">
                  <c:v>-1.9007799999999999</c:v>
                </c:pt>
                <c:pt idx="464">
                  <c:v>-1.9004799999999999</c:v>
                </c:pt>
                <c:pt idx="465">
                  <c:v>-1.90019</c:v>
                </c:pt>
                <c:pt idx="466">
                  <c:v>-1.8998899999999999</c:v>
                </c:pt>
                <c:pt idx="467">
                  <c:v>-1.8996</c:v>
                </c:pt>
                <c:pt idx="468">
                  <c:v>-1.8993</c:v>
                </c:pt>
                <c:pt idx="469">
                  <c:v>-1.8990100000000001</c:v>
                </c:pt>
                <c:pt idx="470">
                  <c:v>-1.8987099999999999</c:v>
                </c:pt>
                <c:pt idx="471">
                  <c:v>-1.89842</c:v>
                </c:pt>
                <c:pt idx="472">
                  <c:v>-1.89812</c:v>
                </c:pt>
                <c:pt idx="473">
                  <c:v>-1.897829999999999</c:v>
                </c:pt>
                <c:pt idx="474">
                  <c:v>-1.8975299999999991</c:v>
                </c:pt>
                <c:pt idx="475">
                  <c:v>-1.89723</c:v>
                </c:pt>
                <c:pt idx="476">
                  <c:v>-1.8969400000000001</c:v>
                </c:pt>
                <c:pt idx="477">
                  <c:v>-1.8966400000000001</c:v>
                </c:pt>
                <c:pt idx="478">
                  <c:v>-1.8963500000000009</c:v>
                </c:pt>
                <c:pt idx="479">
                  <c:v>-1.8960500000000009</c:v>
                </c:pt>
                <c:pt idx="480">
                  <c:v>-1.8957599999999999</c:v>
                </c:pt>
                <c:pt idx="481">
                  <c:v>-1.8954599999999999</c:v>
                </c:pt>
                <c:pt idx="482">
                  <c:v>-1.89517</c:v>
                </c:pt>
                <c:pt idx="483">
                  <c:v>-1.8948700000000001</c:v>
                </c:pt>
                <c:pt idx="484">
                  <c:v>-1.8945799999999999</c:v>
                </c:pt>
                <c:pt idx="485">
                  <c:v>-1.8942800000000009</c:v>
                </c:pt>
                <c:pt idx="486">
                  <c:v>-1.8939899999999998</c:v>
                </c:pt>
                <c:pt idx="487">
                  <c:v>-1.8936899999999999</c:v>
                </c:pt>
                <c:pt idx="488">
                  <c:v>-1.8934</c:v>
                </c:pt>
                <c:pt idx="489">
                  <c:v>-1.8931</c:v>
                </c:pt>
                <c:pt idx="490">
                  <c:v>-1.8928100000000001</c:v>
                </c:pt>
                <c:pt idx="491">
                  <c:v>-1.8925099999999999</c:v>
                </c:pt>
                <c:pt idx="492">
                  <c:v>-1.8922099999999999</c:v>
                </c:pt>
                <c:pt idx="493">
                  <c:v>-1.8919199999999998</c:v>
                </c:pt>
                <c:pt idx="494">
                  <c:v>-1.8916199999999999</c:v>
                </c:pt>
                <c:pt idx="495">
                  <c:v>-1.89133</c:v>
                </c:pt>
                <c:pt idx="496">
                  <c:v>-1.89103</c:v>
                </c:pt>
                <c:pt idx="497">
                  <c:v>-1.8907400000000001</c:v>
                </c:pt>
                <c:pt idx="498">
                  <c:v>-1.8904399999999999</c:v>
                </c:pt>
                <c:pt idx="499">
                  <c:v>-1.8901500000000009</c:v>
                </c:pt>
                <c:pt idx="500">
                  <c:v>-1.88985</c:v>
                </c:pt>
                <c:pt idx="501">
                  <c:v>-1.8895599999999999</c:v>
                </c:pt>
                <c:pt idx="502">
                  <c:v>-1.8892599999999999</c:v>
                </c:pt>
                <c:pt idx="503">
                  <c:v>-1.88897</c:v>
                </c:pt>
                <c:pt idx="504">
                  <c:v>-1.8886700000000001</c:v>
                </c:pt>
                <c:pt idx="505">
                  <c:v>-1.8883799999999999</c:v>
                </c:pt>
                <c:pt idx="506">
                  <c:v>-1.8880800000000009</c:v>
                </c:pt>
                <c:pt idx="507">
                  <c:v>-1.8877899999999999</c:v>
                </c:pt>
                <c:pt idx="508">
                  <c:v>-1.8874899999999999</c:v>
                </c:pt>
                <c:pt idx="509">
                  <c:v>-1.8871899999999999</c:v>
                </c:pt>
                <c:pt idx="510">
                  <c:v>-1.8869</c:v>
                </c:pt>
                <c:pt idx="511">
                  <c:v>-1.8866000000000001</c:v>
                </c:pt>
                <c:pt idx="512">
                  <c:v>-1.8863099999999999</c:v>
                </c:pt>
                <c:pt idx="513">
                  <c:v>-1.8860100000000009</c:v>
                </c:pt>
                <c:pt idx="514">
                  <c:v>-1.8857199999999998</c:v>
                </c:pt>
                <c:pt idx="515">
                  <c:v>-1.8854199999999999</c:v>
                </c:pt>
                <c:pt idx="516">
                  <c:v>-1.88513</c:v>
                </c:pt>
                <c:pt idx="517">
                  <c:v>-1.88483</c:v>
                </c:pt>
                <c:pt idx="518">
                  <c:v>-1.8845400000000001</c:v>
                </c:pt>
                <c:pt idx="519">
                  <c:v>-1.8842399999999999</c:v>
                </c:pt>
                <c:pt idx="520">
                  <c:v>-1.88395</c:v>
                </c:pt>
                <c:pt idx="521">
                  <c:v>-1.88365</c:v>
                </c:pt>
                <c:pt idx="522">
                  <c:v>-1.8833599999999999</c:v>
                </c:pt>
                <c:pt idx="523">
                  <c:v>-1.88306</c:v>
                </c:pt>
                <c:pt idx="524">
                  <c:v>-1.8827700000000001</c:v>
                </c:pt>
                <c:pt idx="525">
                  <c:v>-1.8824700000000001</c:v>
                </c:pt>
                <c:pt idx="526">
                  <c:v>-1.8821699999999999</c:v>
                </c:pt>
                <c:pt idx="527">
                  <c:v>-1.88188</c:v>
                </c:pt>
                <c:pt idx="528">
                  <c:v>-1.88158</c:v>
                </c:pt>
                <c:pt idx="529">
                  <c:v>-1.8812899999999999</c:v>
                </c:pt>
                <c:pt idx="530">
                  <c:v>-1.8809899999999999</c:v>
                </c:pt>
                <c:pt idx="531">
                  <c:v>-1.8807</c:v>
                </c:pt>
                <c:pt idx="532">
                  <c:v>-1.8804000000000001</c:v>
                </c:pt>
                <c:pt idx="533">
                  <c:v>-1.8801099999999999</c:v>
                </c:pt>
                <c:pt idx="534">
                  <c:v>-1.87981</c:v>
                </c:pt>
                <c:pt idx="535">
                  <c:v>-1.8795199999999999</c:v>
                </c:pt>
                <c:pt idx="536">
                  <c:v>-1.8792199999999999</c:v>
                </c:pt>
                <c:pt idx="537">
                  <c:v>-1.87893</c:v>
                </c:pt>
                <c:pt idx="538">
                  <c:v>-1.87863</c:v>
                </c:pt>
                <c:pt idx="539">
                  <c:v>-1.8783399999999999</c:v>
                </c:pt>
                <c:pt idx="540">
                  <c:v>-1.8780399999999999</c:v>
                </c:pt>
                <c:pt idx="541">
                  <c:v>-1.87775</c:v>
                </c:pt>
                <c:pt idx="542">
                  <c:v>-1.8774500000000001</c:v>
                </c:pt>
                <c:pt idx="543">
                  <c:v>-1.8771500000000001</c:v>
                </c:pt>
                <c:pt idx="544">
                  <c:v>-1.87686</c:v>
                </c:pt>
                <c:pt idx="545">
                  <c:v>-1.87656</c:v>
                </c:pt>
                <c:pt idx="546">
                  <c:v>-1.8762700000000001</c:v>
                </c:pt>
                <c:pt idx="547">
                  <c:v>-1.875969999999999</c:v>
                </c:pt>
                <c:pt idx="548">
                  <c:v>-1.87568</c:v>
                </c:pt>
                <c:pt idx="549">
                  <c:v>-1.87538</c:v>
                </c:pt>
                <c:pt idx="550">
                  <c:v>-1.8750899999999999</c:v>
                </c:pt>
                <c:pt idx="551">
                  <c:v>-1.87479</c:v>
                </c:pt>
                <c:pt idx="552">
                  <c:v>-1.8745000000000001</c:v>
                </c:pt>
                <c:pt idx="553">
                  <c:v>-1.8742000000000001</c:v>
                </c:pt>
                <c:pt idx="554">
                  <c:v>-1.87391</c:v>
                </c:pt>
                <c:pt idx="555">
                  <c:v>-1.87361</c:v>
                </c:pt>
                <c:pt idx="556">
                  <c:v>-1.8733199999999999</c:v>
                </c:pt>
                <c:pt idx="557">
                  <c:v>-1.8730199999999999</c:v>
                </c:pt>
                <c:pt idx="558">
                  <c:v>-1.87273</c:v>
                </c:pt>
                <c:pt idx="559">
                  <c:v>-1.87243</c:v>
                </c:pt>
                <c:pt idx="560">
                  <c:v>-1.8721300000000001</c:v>
                </c:pt>
                <c:pt idx="561">
                  <c:v>-1.8718399999999991</c:v>
                </c:pt>
                <c:pt idx="562">
                  <c:v>-1.87154</c:v>
                </c:pt>
                <c:pt idx="563">
                  <c:v>-1.8712500000000001</c:v>
                </c:pt>
                <c:pt idx="564">
                  <c:v>-1.8709499999999999</c:v>
                </c:pt>
                <c:pt idx="565">
                  <c:v>-1.87066</c:v>
                </c:pt>
                <c:pt idx="566">
                  <c:v>-1.87036</c:v>
                </c:pt>
                <c:pt idx="567">
                  <c:v>-1.8700699999999999</c:v>
                </c:pt>
                <c:pt idx="568">
                  <c:v>-1.869769999999999</c:v>
                </c:pt>
                <c:pt idx="569">
                  <c:v>-1.86948</c:v>
                </c:pt>
                <c:pt idx="570">
                  <c:v>-1.8691800000000001</c:v>
                </c:pt>
                <c:pt idx="571">
                  <c:v>-1.8688899999999999</c:v>
                </c:pt>
                <c:pt idx="572">
                  <c:v>-1.86859</c:v>
                </c:pt>
                <c:pt idx="573">
                  <c:v>-1.8683000000000001</c:v>
                </c:pt>
                <c:pt idx="574">
                  <c:v>-1.8680000000000001</c:v>
                </c:pt>
                <c:pt idx="575">
                  <c:v>-1.86771</c:v>
                </c:pt>
                <c:pt idx="576">
                  <c:v>-1.86741</c:v>
                </c:pt>
                <c:pt idx="577">
                  <c:v>-1.86711</c:v>
                </c:pt>
                <c:pt idx="578">
                  <c:v>-1.8668199999999999</c:v>
                </c:pt>
                <c:pt idx="579">
                  <c:v>-1.86652</c:v>
                </c:pt>
                <c:pt idx="580">
                  <c:v>-1.8662300000000001</c:v>
                </c:pt>
                <c:pt idx="581">
                  <c:v>-1.8659299999999992</c:v>
                </c:pt>
                <c:pt idx="582">
                  <c:v>-1.86564</c:v>
                </c:pt>
                <c:pt idx="583">
                  <c:v>-1.86534</c:v>
                </c:pt>
                <c:pt idx="584">
                  <c:v>-1.8650500000000001</c:v>
                </c:pt>
                <c:pt idx="585">
                  <c:v>-1.8647499999999999</c:v>
                </c:pt>
                <c:pt idx="586">
                  <c:v>-1.86446</c:v>
                </c:pt>
                <c:pt idx="587">
                  <c:v>-1.86416</c:v>
                </c:pt>
                <c:pt idx="588">
                  <c:v>-1.863869999999999</c:v>
                </c:pt>
                <c:pt idx="589">
                  <c:v>-1.8635699999999991</c:v>
                </c:pt>
                <c:pt idx="590">
                  <c:v>-1.86328</c:v>
                </c:pt>
                <c:pt idx="591">
                  <c:v>-1.8629800000000001</c:v>
                </c:pt>
                <c:pt idx="592">
                  <c:v>-1.86269</c:v>
                </c:pt>
                <c:pt idx="593">
                  <c:v>-1.86239</c:v>
                </c:pt>
                <c:pt idx="594">
                  <c:v>-1.86209</c:v>
                </c:pt>
                <c:pt idx="595">
                  <c:v>-1.861799999999999</c:v>
                </c:pt>
                <c:pt idx="596">
                  <c:v>-1.861499999999999</c:v>
                </c:pt>
                <c:pt idx="597">
                  <c:v>-1.86121</c:v>
                </c:pt>
                <c:pt idx="598">
                  <c:v>-1.8609100000000001</c:v>
                </c:pt>
                <c:pt idx="599">
                  <c:v>-1.8606199999999999</c:v>
                </c:pt>
                <c:pt idx="600">
                  <c:v>-1.86032</c:v>
                </c:pt>
                <c:pt idx="601">
                  <c:v>-1.8600300000000001</c:v>
                </c:pt>
                <c:pt idx="602">
                  <c:v>-1.8597299999999992</c:v>
                </c:pt>
                <c:pt idx="603">
                  <c:v>-1.85944</c:v>
                </c:pt>
                <c:pt idx="604">
                  <c:v>-1.85914</c:v>
                </c:pt>
                <c:pt idx="605">
                  <c:v>-1.8588499999999999</c:v>
                </c:pt>
                <c:pt idx="606">
                  <c:v>-1.8585499999999999</c:v>
                </c:pt>
                <c:pt idx="607">
                  <c:v>-1.85826</c:v>
                </c:pt>
                <c:pt idx="608">
                  <c:v>-1.8579599999999998</c:v>
                </c:pt>
                <c:pt idx="609">
                  <c:v>-1.857669999999999</c:v>
                </c:pt>
                <c:pt idx="610">
                  <c:v>-1.85737</c:v>
                </c:pt>
                <c:pt idx="611">
                  <c:v>-1.85707</c:v>
                </c:pt>
                <c:pt idx="612">
                  <c:v>-1.8567800000000001</c:v>
                </c:pt>
                <c:pt idx="613">
                  <c:v>-1.8564799999999999</c:v>
                </c:pt>
                <c:pt idx="614">
                  <c:v>-1.85619</c:v>
                </c:pt>
                <c:pt idx="615">
                  <c:v>-1.8558899999999998</c:v>
                </c:pt>
                <c:pt idx="616">
                  <c:v>-1.855599999999999</c:v>
                </c:pt>
                <c:pt idx="617">
                  <c:v>-1.8552999999999991</c:v>
                </c:pt>
                <c:pt idx="618">
                  <c:v>-1.85501</c:v>
                </c:pt>
                <c:pt idx="619">
                  <c:v>-1.8547100000000001</c:v>
                </c:pt>
                <c:pt idx="620">
                  <c:v>-1.85442</c:v>
                </c:pt>
                <c:pt idx="621">
                  <c:v>-1.85412</c:v>
                </c:pt>
                <c:pt idx="622">
                  <c:v>-1.8538299999999992</c:v>
                </c:pt>
                <c:pt idx="623">
                  <c:v>-1.853529999999999</c:v>
                </c:pt>
                <c:pt idx="624">
                  <c:v>-1.85324</c:v>
                </c:pt>
                <c:pt idx="625">
                  <c:v>-1.85294</c:v>
                </c:pt>
                <c:pt idx="626">
                  <c:v>-1.8526499999999999</c:v>
                </c:pt>
                <c:pt idx="627">
                  <c:v>-1.8523499999999999</c:v>
                </c:pt>
                <c:pt idx="628">
                  <c:v>-1.8520500000000009</c:v>
                </c:pt>
                <c:pt idx="629">
                  <c:v>-1.8517599999999999</c:v>
                </c:pt>
                <c:pt idx="630">
                  <c:v>-1.8514599999999999</c:v>
                </c:pt>
                <c:pt idx="631">
                  <c:v>-1.85117</c:v>
                </c:pt>
                <c:pt idx="632">
                  <c:v>-1.85087</c:v>
                </c:pt>
                <c:pt idx="633">
                  <c:v>-1.8505799999999999</c:v>
                </c:pt>
                <c:pt idx="634">
                  <c:v>-1.8502799999999999</c:v>
                </c:pt>
                <c:pt idx="635">
                  <c:v>-1.8499899999999998</c:v>
                </c:pt>
                <c:pt idx="636">
                  <c:v>-1.8496899999999998</c:v>
                </c:pt>
                <c:pt idx="637">
                  <c:v>-1.849399999999999</c:v>
                </c:pt>
                <c:pt idx="638">
                  <c:v>-1.8491</c:v>
                </c:pt>
                <c:pt idx="639">
                  <c:v>-1.8488100000000001</c:v>
                </c:pt>
                <c:pt idx="640">
                  <c:v>-1.8485100000000001</c:v>
                </c:pt>
                <c:pt idx="641">
                  <c:v>-1.84822</c:v>
                </c:pt>
                <c:pt idx="642">
                  <c:v>-1.8479199999999998</c:v>
                </c:pt>
                <c:pt idx="643">
                  <c:v>-1.8476299999999992</c:v>
                </c:pt>
                <c:pt idx="644">
                  <c:v>-1.847329999999999</c:v>
                </c:pt>
                <c:pt idx="645">
                  <c:v>-1.8470299999999991</c:v>
                </c:pt>
                <c:pt idx="646">
                  <c:v>-1.84674</c:v>
                </c:pt>
                <c:pt idx="647">
                  <c:v>-1.8464400000000001</c:v>
                </c:pt>
                <c:pt idx="648">
                  <c:v>-1.8461500000000008</c:v>
                </c:pt>
                <c:pt idx="649">
                  <c:v>-1.84585</c:v>
                </c:pt>
                <c:pt idx="650">
                  <c:v>-1.8455599999999999</c:v>
                </c:pt>
                <c:pt idx="651">
                  <c:v>-1.8452599999999999</c:v>
                </c:pt>
                <c:pt idx="652">
                  <c:v>-1.84497</c:v>
                </c:pt>
                <c:pt idx="653">
                  <c:v>-1.84467</c:v>
                </c:pt>
                <c:pt idx="654">
                  <c:v>-1.8443799999999999</c:v>
                </c:pt>
                <c:pt idx="655">
                  <c:v>-1.8440799999999999</c:v>
                </c:pt>
                <c:pt idx="656">
                  <c:v>-1.8437899999999998</c:v>
                </c:pt>
                <c:pt idx="657">
                  <c:v>-1.8434899999999999</c:v>
                </c:pt>
                <c:pt idx="658">
                  <c:v>-1.8431999999999991</c:v>
                </c:pt>
                <c:pt idx="659">
                  <c:v>-1.8429</c:v>
                </c:pt>
                <c:pt idx="660">
                  <c:v>-1.8426100000000001</c:v>
                </c:pt>
                <c:pt idx="661">
                  <c:v>-1.8423099999999999</c:v>
                </c:pt>
                <c:pt idx="662">
                  <c:v>-1.8420099999999999</c:v>
                </c:pt>
                <c:pt idx="663">
                  <c:v>-1.8417199999999998</c:v>
                </c:pt>
                <c:pt idx="664">
                  <c:v>-1.8414199999999998</c:v>
                </c:pt>
                <c:pt idx="665">
                  <c:v>-1.841129999999999</c:v>
                </c:pt>
                <c:pt idx="666">
                  <c:v>-1.84083</c:v>
                </c:pt>
                <c:pt idx="667">
                  <c:v>-1.8405400000000001</c:v>
                </c:pt>
                <c:pt idx="668">
                  <c:v>-1.8402400000000001</c:v>
                </c:pt>
                <c:pt idx="669">
                  <c:v>-1.83995</c:v>
                </c:pt>
                <c:pt idx="670">
                  <c:v>-1.83965</c:v>
                </c:pt>
                <c:pt idx="671">
                  <c:v>-1.8393599999999999</c:v>
                </c:pt>
                <c:pt idx="672">
                  <c:v>-1.8390599999999999</c:v>
                </c:pt>
                <c:pt idx="673">
                  <c:v>-1.83877</c:v>
                </c:pt>
                <c:pt idx="674">
                  <c:v>-1.83847</c:v>
                </c:pt>
                <c:pt idx="675">
                  <c:v>-1.8381799999999999</c:v>
                </c:pt>
                <c:pt idx="676">
                  <c:v>-1.83788</c:v>
                </c:pt>
                <c:pt idx="677">
                  <c:v>-1.8375899999999998</c:v>
                </c:pt>
                <c:pt idx="678">
                  <c:v>-1.8372899999999999</c:v>
                </c:pt>
                <c:pt idx="679">
                  <c:v>-1.8369899999999999</c:v>
                </c:pt>
                <c:pt idx="680">
                  <c:v>-1.8367</c:v>
                </c:pt>
                <c:pt idx="681">
                  <c:v>-1.8364</c:v>
                </c:pt>
                <c:pt idx="682">
                  <c:v>-1.8361099999999999</c:v>
                </c:pt>
                <c:pt idx="683">
                  <c:v>-1.8358099999999991</c:v>
                </c:pt>
                <c:pt idx="684">
                  <c:v>-1.8355199999999998</c:v>
                </c:pt>
                <c:pt idx="685">
                  <c:v>-1.8352199999999999</c:v>
                </c:pt>
                <c:pt idx="686">
                  <c:v>-1.8349299999999991</c:v>
                </c:pt>
                <c:pt idx="687">
                  <c:v>-1.83463</c:v>
                </c:pt>
                <c:pt idx="688">
                  <c:v>-1.8343400000000001</c:v>
                </c:pt>
                <c:pt idx="689">
                  <c:v>-1.8340399999999999</c:v>
                </c:pt>
                <c:pt idx="690">
                  <c:v>-1.83375</c:v>
                </c:pt>
                <c:pt idx="691">
                  <c:v>-1.83345</c:v>
                </c:pt>
                <c:pt idx="692">
                  <c:v>-1.8331599999999999</c:v>
                </c:pt>
                <c:pt idx="693">
                  <c:v>-1.8328599999999999</c:v>
                </c:pt>
                <c:pt idx="694">
                  <c:v>-1.83257</c:v>
                </c:pt>
                <c:pt idx="695">
                  <c:v>-1.8322700000000001</c:v>
                </c:pt>
                <c:pt idx="696">
                  <c:v>-1.8319699999999992</c:v>
                </c:pt>
                <c:pt idx="697">
                  <c:v>-1.83168</c:v>
                </c:pt>
                <c:pt idx="698">
                  <c:v>-1.83138</c:v>
                </c:pt>
                <c:pt idx="699">
                  <c:v>-1.8310899999999999</c:v>
                </c:pt>
                <c:pt idx="700">
                  <c:v>-1.8307899999999999</c:v>
                </c:pt>
                <c:pt idx="701">
                  <c:v>-1.8305</c:v>
                </c:pt>
                <c:pt idx="702">
                  <c:v>-1.8302</c:v>
                </c:pt>
                <c:pt idx="703">
                  <c:v>-1.829909999999999</c:v>
                </c:pt>
                <c:pt idx="704">
                  <c:v>-1.82961</c:v>
                </c:pt>
                <c:pt idx="705">
                  <c:v>-1.8293199999999998</c:v>
                </c:pt>
                <c:pt idx="706">
                  <c:v>-1.8290199999999999</c:v>
                </c:pt>
                <c:pt idx="707">
                  <c:v>-1.82873</c:v>
                </c:pt>
                <c:pt idx="708">
                  <c:v>-1.82843</c:v>
                </c:pt>
                <c:pt idx="709">
                  <c:v>-1.8281400000000001</c:v>
                </c:pt>
                <c:pt idx="710">
                  <c:v>-1.827839999999999</c:v>
                </c:pt>
                <c:pt idx="711">
                  <c:v>-1.82755</c:v>
                </c:pt>
                <c:pt idx="712">
                  <c:v>-1.82725</c:v>
                </c:pt>
                <c:pt idx="713">
                  <c:v>-1.8269500000000001</c:v>
                </c:pt>
                <c:pt idx="714">
                  <c:v>-1.82666</c:v>
                </c:pt>
                <c:pt idx="715">
                  <c:v>-1.82636</c:v>
                </c:pt>
                <c:pt idx="716">
                  <c:v>-1.8260700000000001</c:v>
                </c:pt>
                <c:pt idx="717">
                  <c:v>-1.825769999999999</c:v>
                </c:pt>
                <c:pt idx="718">
                  <c:v>-1.82548</c:v>
                </c:pt>
                <c:pt idx="719">
                  <c:v>-1.82518</c:v>
                </c:pt>
                <c:pt idx="720">
                  <c:v>-1.8248899999999999</c:v>
                </c:pt>
                <c:pt idx="721">
                  <c:v>-1.8245899999999999</c:v>
                </c:pt>
                <c:pt idx="722">
                  <c:v>-1.8243</c:v>
                </c:pt>
                <c:pt idx="723">
                  <c:v>-1.8240000000000001</c:v>
                </c:pt>
                <c:pt idx="724">
                  <c:v>-1.8237099999999991</c:v>
                </c:pt>
                <c:pt idx="725">
                  <c:v>-1.82341</c:v>
                </c:pt>
                <c:pt idx="726">
                  <c:v>-1.8231199999999999</c:v>
                </c:pt>
                <c:pt idx="727">
                  <c:v>-1.8228199999999999</c:v>
                </c:pt>
                <c:pt idx="728">
                  <c:v>-1.82253</c:v>
                </c:pt>
                <c:pt idx="729">
                  <c:v>-1.82223</c:v>
                </c:pt>
                <c:pt idx="730">
                  <c:v>-1.8219299999999992</c:v>
                </c:pt>
                <c:pt idx="731">
                  <c:v>-1.821639999999999</c:v>
                </c:pt>
                <c:pt idx="732">
                  <c:v>-1.82134</c:v>
                </c:pt>
                <c:pt idx="733">
                  <c:v>-1.8210500000000001</c:v>
                </c:pt>
                <c:pt idx="734">
                  <c:v>-1.8207500000000001</c:v>
                </c:pt>
                <c:pt idx="735">
                  <c:v>-1.82046</c:v>
                </c:pt>
                <c:pt idx="736">
                  <c:v>-1.82016</c:v>
                </c:pt>
                <c:pt idx="737">
                  <c:v>-1.8198699999999992</c:v>
                </c:pt>
                <c:pt idx="738">
                  <c:v>-1.819569999999999</c:v>
                </c:pt>
                <c:pt idx="739">
                  <c:v>-1.81928</c:v>
                </c:pt>
                <c:pt idx="740">
                  <c:v>-1.81898</c:v>
                </c:pt>
                <c:pt idx="741">
                  <c:v>-1.8186899999999999</c:v>
                </c:pt>
                <c:pt idx="742">
                  <c:v>-1.81839</c:v>
                </c:pt>
                <c:pt idx="743">
                  <c:v>-1.8181</c:v>
                </c:pt>
                <c:pt idx="744">
                  <c:v>-1.8177999999999992</c:v>
                </c:pt>
                <c:pt idx="745">
                  <c:v>-1.81751</c:v>
                </c:pt>
                <c:pt idx="746">
                  <c:v>-1.81721</c:v>
                </c:pt>
                <c:pt idx="747">
                  <c:v>-1.81691</c:v>
                </c:pt>
                <c:pt idx="748">
                  <c:v>-1.8166199999999999</c:v>
                </c:pt>
                <c:pt idx="749">
                  <c:v>-1.8163199999999999</c:v>
                </c:pt>
                <c:pt idx="750">
                  <c:v>-1.81603</c:v>
                </c:pt>
                <c:pt idx="751">
                  <c:v>-1.8157299999999992</c:v>
                </c:pt>
                <c:pt idx="752">
                  <c:v>-1.8154399999999991</c:v>
                </c:pt>
                <c:pt idx="753">
                  <c:v>-1.81514</c:v>
                </c:pt>
                <c:pt idx="754">
                  <c:v>-1.8148500000000001</c:v>
                </c:pt>
                <c:pt idx="755">
                  <c:v>-1.8145500000000001</c:v>
                </c:pt>
                <c:pt idx="756">
                  <c:v>-1.81426</c:v>
                </c:pt>
                <c:pt idx="757">
                  <c:v>-1.8139599999999998</c:v>
                </c:pt>
                <c:pt idx="758">
                  <c:v>-1.813669999999999</c:v>
                </c:pt>
                <c:pt idx="759">
                  <c:v>-1.813369999999999</c:v>
                </c:pt>
                <c:pt idx="760">
                  <c:v>-1.81308</c:v>
                </c:pt>
                <c:pt idx="761">
                  <c:v>-1.8127800000000001</c:v>
                </c:pt>
                <c:pt idx="762">
                  <c:v>-1.8124800000000001</c:v>
                </c:pt>
                <c:pt idx="763">
                  <c:v>-1.81219</c:v>
                </c:pt>
                <c:pt idx="764">
                  <c:v>-1.8118899999999998</c:v>
                </c:pt>
                <c:pt idx="765">
                  <c:v>-1.8115999999999992</c:v>
                </c:pt>
                <c:pt idx="766">
                  <c:v>-1.811299999999999</c:v>
                </c:pt>
                <c:pt idx="767">
                  <c:v>-1.81101</c:v>
                </c:pt>
                <c:pt idx="768">
                  <c:v>-1.81071</c:v>
                </c:pt>
                <c:pt idx="769">
                  <c:v>-1.8104199999999999</c:v>
                </c:pt>
                <c:pt idx="770">
                  <c:v>-1.81012</c:v>
                </c:pt>
                <c:pt idx="771">
                  <c:v>-1.8098299999999992</c:v>
                </c:pt>
                <c:pt idx="772">
                  <c:v>-1.8095299999999992</c:v>
                </c:pt>
                <c:pt idx="773">
                  <c:v>-1.80924</c:v>
                </c:pt>
                <c:pt idx="774">
                  <c:v>-1.80894</c:v>
                </c:pt>
                <c:pt idx="775">
                  <c:v>-1.8086500000000001</c:v>
                </c:pt>
                <c:pt idx="776">
                  <c:v>-1.8083499999999999</c:v>
                </c:pt>
                <c:pt idx="777">
                  <c:v>-1.80806</c:v>
                </c:pt>
                <c:pt idx="778">
                  <c:v>-1.8077599999999998</c:v>
                </c:pt>
                <c:pt idx="779">
                  <c:v>-1.8074599999999998</c:v>
                </c:pt>
                <c:pt idx="780">
                  <c:v>-1.8071699999999991</c:v>
                </c:pt>
                <c:pt idx="781">
                  <c:v>-1.80687</c:v>
                </c:pt>
                <c:pt idx="782">
                  <c:v>-1.8065800000000001</c:v>
                </c:pt>
                <c:pt idx="783">
                  <c:v>-1.8062800000000001</c:v>
                </c:pt>
                <c:pt idx="784">
                  <c:v>-1.8059899999999998</c:v>
                </c:pt>
                <c:pt idx="785">
                  <c:v>-1.8056899999999998</c:v>
                </c:pt>
                <c:pt idx="786">
                  <c:v>-1.805399999999999</c:v>
                </c:pt>
                <c:pt idx="787">
                  <c:v>-1.805099999999999</c:v>
                </c:pt>
                <c:pt idx="788">
                  <c:v>-1.80481</c:v>
                </c:pt>
                <c:pt idx="789">
                  <c:v>-1.8045100000000001</c:v>
                </c:pt>
                <c:pt idx="790">
                  <c:v>-1.8042199999999999</c:v>
                </c:pt>
                <c:pt idx="791">
                  <c:v>-1.8039199999999991</c:v>
                </c:pt>
                <c:pt idx="792">
                  <c:v>-1.8036299999999992</c:v>
                </c:pt>
                <c:pt idx="793">
                  <c:v>-1.8033299999999992</c:v>
                </c:pt>
                <c:pt idx="794">
                  <c:v>-1.80304</c:v>
                </c:pt>
                <c:pt idx="795">
                  <c:v>-1.80274</c:v>
                </c:pt>
                <c:pt idx="796">
                  <c:v>-1.80244</c:v>
                </c:pt>
                <c:pt idx="797">
                  <c:v>-1.8021499999999999</c:v>
                </c:pt>
                <c:pt idx="798">
                  <c:v>-1.80185</c:v>
                </c:pt>
                <c:pt idx="799">
                  <c:v>-1.8015599999999998</c:v>
                </c:pt>
                <c:pt idx="800">
                  <c:v>-1.8012599999999999</c:v>
                </c:pt>
                <c:pt idx="801">
                  <c:v>-1.80097</c:v>
                </c:pt>
                <c:pt idx="802">
                  <c:v>-1.80067</c:v>
                </c:pt>
                <c:pt idx="803">
                  <c:v>-1.8003800000000001</c:v>
                </c:pt>
                <c:pt idx="804">
                  <c:v>-1.8000799999999999</c:v>
                </c:pt>
                <c:pt idx="805">
                  <c:v>-1.7997899999999998</c:v>
                </c:pt>
                <c:pt idx="806">
                  <c:v>-1.7994899999999998</c:v>
                </c:pt>
                <c:pt idx="807">
                  <c:v>-1.799199999999999</c:v>
                </c:pt>
                <c:pt idx="808">
                  <c:v>-1.7988999999999991</c:v>
                </c:pt>
                <c:pt idx="809">
                  <c:v>-1.79861</c:v>
                </c:pt>
                <c:pt idx="810">
                  <c:v>-1.7983100000000001</c:v>
                </c:pt>
                <c:pt idx="811">
                  <c:v>-1.79802</c:v>
                </c:pt>
                <c:pt idx="812">
                  <c:v>-1.7977199999999998</c:v>
                </c:pt>
                <c:pt idx="813">
                  <c:v>-1.7974199999999998</c:v>
                </c:pt>
                <c:pt idx="814">
                  <c:v>-1.797129999999999</c:v>
                </c:pt>
                <c:pt idx="815">
                  <c:v>-1.796829999999999</c:v>
                </c:pt>
                <c:pt idx="816">
                  <c:v>-1.79654</c:v>
                </c:pt>
                <c:pt idx="817">
                  <c:v>-1.7962400000000001</c:v>
                </c:pt>
                <c:pt idx="818">
                  <c:v>-1.795949999999999</c:v>
                </c:pt>
                <c:pt idx="819">
                  <c:v>-1.79565</c:v>
                </c:pt>
                <c:pt idx="820">
                  <c:v>-1.7953599999999998</c:v>
                </c:pt>
                <c:pt idx="821">
                  <c:v>-1.7950599999999999</c:v>
                </c:pt>
                <c:pt idx="822">
                  <c:v>-1.79477</c:v>
                </c:pt>
                <c:pt idx="823">
                  <c:v>-1.79447</c:v>
                </c:pt>
                <c:pt idx="824">
                  <c:v>-1.7941800000000001</c:v>
                </c:pt>
                <c:pt idx="825">
                  <c:v>-1.793879999999999</c:v>
                </c:pt>
                <c:pt idx="826">
                  <c:v>-1.7935899999999998</c:v>
                </c:pt>
                <c:pt idx="827">
                  <c:v>-1.7932899999999998</c:v>
                </c:pt>
                <c:pt idx="828">
                  <c:v>-1.792999999999999</c:v>
                </c:pt>
                <c:pt idx="829">
                  <c:v>-1.7927</c:v>
                </c:pt>
                <c:pt idx="830">
                  <c:v>-1.7924</c:v>
                </c:pt>
                <c:pt idx="831">
                  <c:v>-1.7921100000000001</c:v>
                </c:pt>
                <c:pt idx="832">
                  <c:v>-1.791809999999999</c:v>
                </c:pt>
                <c:pt idx="833">
                  <c:v>-1.7915199999999998</c:v>
                </c:pt>
                <c:pt idx="834">
                  <c:v>-1.7912199999999998</c:v>
                </c:pt>
                <c:pt idx="835">
                  <c:v>-1.790929999999999</c:v>
                </c:pt>
                <c:pt idx="836">
                  <c:v>-1.7906299999999991</c:v>
                </c:pt>
                <c:pt idx="837">
                  <c:v>-1.79034</c:v>
                </c:pt>
                <c:pt idx="838">
                  <c:v>-1.7900400000000001</c:v>
                </c:pt>
                <c:pt idx="839">
                  <c:v>-1.78975</c:v>
                </c:pt>
                <c:pt idx="840">
                  <c:v>-1.78945</c:v>
                </c:pt>
                <c:pt idx="841">
                  <c:v>-1.7891599999999999</c:v>
                </c:pt>
                <c:pt idx="842">
                  <c:v>-1.7888599999999999</c:v>
                </c:pt>
                <c:pt idx="843">
                  <c:v>-1.78857</c:v>
                </c:pt>
                <c:pt idx="844">
                  <c:v>-1.78827</c:v>
                </c:pt>
                <c:pt idx="845">
                  <c:v>-1.787979999999999</c:v>
                </c:pt>
                <c:pt idx="846">
                  <c:v>-1.787679999999999</c:v>
                </c:pt>
                <c:pt idx="847">
                  <c:v>-1.78738</c:v>
                </c:pt>
                <c:pt idx="848">
                  <c:v>-1.7870899999999998</c:v>
                </c:pt>
                <c:pt idx="849">
                  <c:v>-1.7867899999999999</c:v>
                </c:pt>
                <c:pt idx="850">
                  <c:v>-1.7865</c:v>
                </c:pt>
                <c:pt idx="851">
                  <c:v>-1.7862</c:v>
                </c:pt>
                <c:pt idx="852">
                  <c:v>-1.7859099999999992</c:v>
                </c:pt>
                <c:pt idx="853">
                  <c:v>-1.785609999999999</c:v>
                </c:pt>
                <c:pt idx="854">
                  <c:v>-1.7853199999999998</c:v>
                </c:pt>
                <c:pt idx="855">
                  <c:v>-1.7850199999999998</c:v>
                </c:pt>
                <c:pt idx="856">
                  <c:v>-1.784729999999999</c:v>
                </c:pt>
                <c:pt idx="857">
                  <c:v>-1.78443</c:v>
                </c:pt>
                <c:pt idx="858">
                  <c:v>-1.7841400000000001</c:v>
                </c:pt>
                <c:pt idx="859">
                  <c:v>-1.7838399999999992</c:v>
                </c:pt>
                <c:pt idx="860">
                  <c:v>-1.78355</c:v>
                </c:pt>
                <c:pt idx="861">
                  <c:v>-1.78325</c:v>
                </c:pt>
                <c:pt idx="862">
                  <c:v>-1.7829599999999999</c:v>
                </c:pt>
                <c:pt idx="863">
                  <c:v>-1.7826599999999999</c:v>
                </c:pt>
                <c:pt idx="864">
                  <c:v>-1.7823599999999999</c:v>
                </c:pt>
                <c:pt idx="865">
                  <c:v>-1.78207</c:v>
                </c:pt>
                <c:pt idx="866">
                  <c:v>-1.7817699999999992</c:v>
                </c:pt>
                <c:pt idx="867">
                  <c:v>-1.78148</c:v>
                </c:pt>
                <c:pt idx="868">
                  <c:v>-1.78118</c:v>
                </c:pt>
                <c:pt idx="869">
                  <c:v>-1.7808899999999999</c:v>
                </c:pt>
                <c:pt idx="870">
                  <c:v>-1.7805899999999999</c:v>
                </c:pt>
                <c:pt idx="871">
                  <c:v>-1.7803</c:v>
                </c:pt>
                <c:pt idx="872">
                  <c:v>-1.78</c:v>
                </c:pt>
                <c:pt idx="873">
                  <c:v>-1.779709999999999</c:v>
                </c:pt>
                <c:pt idx="874">
                  <c:v>-1.779409999999999</c:v>
                </c:pt>
                <c:pt idx="875">
                  <c:v>-1.7791199999999998</c:v>
                </c:pt>
                <c:pt idx="876">
                  <c:v>-1.7788199999999998</c:v>
                </c:pt>
                <c:pt idx="877">
                  <c:v>-1.7785299999999991</c:v>
                </c:pt>
                <c:pt idx="878">
                  <c:v>-1.77823</c:v>
                </c:pt>
                <c:pt idx="879">
                  <c:v>-1.7779399999999992</c:v>
                </c:pt>
                <c:pt idx="880">
                  <c:v>-1.7776399999999992</c:v>
                </c:pt>
                <c:pt idx="881">
                  <c:v>-1.777339999999999</c:v>
                </c:pt>
                <c:pt idx="882">
                  <c:v>-1.77705</c:v>
                </c:pt>
                <c:pt idx="883">
                  <c:v>-1.7767500000000001</c:v>
                </c:pt>
                <c:pt idx="884">
                  <c:v>-1.7764599999999999</c:v>
                </c:pt>
                <c:pt idx="885">
                  <c:v>-1.77616</c:v>
                </c:pt>
                <c:pt idx="886">
                  <c:v>-1.7758699999999992</c:v>
                </c:pt>
                <c:pt idx="887">
                  <c:v>-1.7755699999999992</c:v>
                </c:pt>
                <c:pt idx="888">
                  <c:v>-1.77528</c:v>
                </c:pt>
                <c:pt idx="889">
                  <c:v>-1.77498</c:v>
                </c:pt>
                <c:pt idx="890">
                  <c:v>-1.7746899999999999</c:v>
                </c:pt>
                <c:pt idx="891">
                  <c:v>-1.7743899999999999</c:v>
                </c:pt>
                <c:pt idx="892">
                  <c:v>-1.7741</c:v>
                </c:pt>
                <c:pt idx="893">
                  <c:v>-1.7737999999999992</c:v>
                </c:pt>
                <c:pt idx="894">
                  <c:v>-1.773509999999999</c:v>
                </c:pt>
                <c:pt idx="895">
                  <c:v>-1.77321</c:v>
                </c:pt>
                <c:pt idx="896">
                  <c:v>-1.7729199999999998</c:v>
                </c:pt>
                <c:pt idx="897">
                  <c:v>-1.7726199999999999</c:v>
                </c:pt>
                <c:pt idx="898">
                  <c:v>-1.7723199999999999</c:v>
                </c:pt>
                <c:pt idx="899">
                  <c:v>-1.77203</c:v>
                </c:pt>
                <c:pt idx="900">
                  <c:v>-1.7717299999999991</c:v>
                </c:pt>
                <c:pt idx="901">
                  <c:v>-1.771439999999999</c:v>
                </c:pt>
                <c:pt idx="902">
                  <c:v>-1.771139999999999</c:v>
                </c:pt>
                <c:pt idx="903">
                  <c:v>-1.77085</c:v>
                </c:pt>
                <c:pt idx="904">
                  <c:v>-1.7705500000000001</c:v>
                </c:pt>
                <c:pt idx="905">
                  <c:v>-1.7702599999999999</c:v>
                </c:pt>
                <c:pt idx="906">
                  <c:v>-1.7699599999999998</c:v>
                </c:pt>
                <c:pt idx="907">
                  <c:v>-1.7696699999999992</c:v>
                </c:pt>
                <c:pt idx="908">
                  <c:v>-1.7693699999999992</c:v>
                </c:pt>
                <c:pt idx="909">
                  <c:v>-1.76908</c:v>
                </c:pt>
                <c:pt idx="910">
                  <c:v>-1.76878</c:v>
                </c:pt>
                <c:pt idx="911">
                  <c:v>-1.7684899999999999</c:v>
                </c:pt>
                <c:pt idx="912">
                  <c:v>-1.7681899999999999</c:v>
                </c:pt>
                <c:pt idx="913">
                  <c:v>-1.7678999999999991</c:v>
                </c:pt>
                <c:pt idx="914">
                  <c:v>-1.7675999999999992</c:v>
                </c:pt>
                <c:pt idx="915">
                  <c:v>-1.7672999999999992</c:v>
                </c:pt>
                <c:pt idx="916">
                  <c:v>-1.76701</c:v>
                </c:pt>
                <c:pt idx="917">
                  <c:v>-1.76671</c:v>
                </c:pt>
                <c:pt idx="918">
                  <c:v>-1.7664199999999999</c:v>
                </c:pt>
                <c:pt idx="919">
                  <c:v>-1.7661199999999999</c:v>
                </c:pt>
                <c:pt idx="920">
                  <c:v>-1.7658299999999989</c:v>
                </c:pt>
                <c:pt idx="921">
                  <c:v>-1.7655299999999992</c:v>
                </c:pt>
                <c:pt idx="922">
                  <c:v>-1.765239999999999</c:v>
                </c:pt>
                <c:pt idx="923">
                  <c:v>-1.76494</c:v>
                </c:pt>
                <c:pt idx="924">
                  <c:v>-1.7646500000000001</c:v>
                </c:pt>
                <c:pt idx="925">
                  <c:v>-1.7643500000000001</c:v>
                </c:pt>
                <c:pt idx="926">
                  <c:v>-1.76406</c:v>
                </c:pt>
                <c:pt idx="927">
                  <c:v>-1.7637599999999998</c:v>
                </c:pt>
                <c:pt idx="928">
                  <c:v>-1.7634699999999992</c:v>
                </c:pt>
                <c:pt idx="929">
                  <c:v>-1.763169999999999</c:v>
                </c:pt>
                <c:pt idx="930">
                  <c:v>-1.76288</c:v>
                </c:pt>
                <c:pt idx="931">
                  <c:v>-1.76258</c:v>
                </c:pt>
                <c:pt idx="932">
                  <c:v>-1.7622800000000001</c:v>
                </c:pt>
                <c:pt idx="933">
                  <c:v>-1.7619899999999991</c:v>
                </c:pt>
                <c:pt idx="934">
                  <c:v>-1.7616899999999998</c:v>
                </c:pt>
                <c:pt idx="935">
                  <c:v>-1.7613999999999992</c:v>
                </c:pt>
                <c:pt idx="936">
                  <c:v>-1.7610999999999992</c:v>
                </c:pt>
                <c:pt idx="937">
                  <c:v>-1.76081</c:v>
                </c:pt>
                <c:pt idx="938">
                  <c:v>-1.76051</c:v>
                </c:pt>
                <c:pt idx="939">
                  <c:v>-1.7602199999999999</c:v>
                </c:pt>
                <c:pt idx="940">
                  <c:v>-1.759919999999999</c:v>
                </c:pt>
                <c:pt idx="941">
                  <c:v>-1.7596299999999991</c:v>
                </c:pt>
                <c:pt idx="942">
                  <c:v>-1.7593299999999992</c:v>
                </c:pt>
                <c:pt idx="943">
                  <c:v>-1.759039999999999</c:v>
                </c:pt>
                <c:pt idx="944">
                  <c:v>-1.75874</c:v>
                </c:pt>
                <c:pt idx="945">
                  <c:v>-1.7584500000000001</c:v>
                </c:pt>
                <c:pt idx="946">
                  <c:v>-1.7581500000000001</c:v>
                </c:pt>
                <c:pt idx="947">
                  <c:v>-1.7578599999999998</c:v>
                </c:pt>
                <c:pt idx="948">
                  <c:v>-1.7575599999999998</c:v>
                </c:pt>
                <c:pt idx="949">
                  <c:v>-1.7572599999999998</c:v>
                </c:pt>
                <c:pt idx="950">
                  <c:v>-1.756969999999999</c:v>
                </c:pt>
                <c:pt idx="951">
                  <c:v>-1.75667</c:v>
                </c:pt>
                <c:pt idx="952">
                  <c:v>-1.7563800000000001</c:v>
                </c:pt>
                <c:pt idx="953">
                  <c:v>-1.7560800000000001</c:v>
                </c:pt>
                <c:pt idx="954">
                  <c:v>-1.7557899999999991</c:v>
                </c:pt>
                <c:pt idx="955">
                  <c:v>-1.7554899999999998</c:v>
                </c:pt>
                <c:pt idx="956">
                  <c:v>-1.7551999999999992</c:v>
                </c:pt>
                <c:pt idx="957">
                  <c:v>-1.754899999999999</c:v>
                </c:pt>
                <c:pt idx="958">
                  <c:v>-1.75461</c:v>
                </c:pt>
                <c:pt idx="959">
                  <c:v>-1.75431</c:v>
                </c:pt>
                <c:pt idx="960">
                  <c:v>-1.7540199999999999</c:v>
                </c:pt>
                <c:pt idx="961">
                  <c:v>-1.7537199999999991</c:v>
                </c:pt>
                <c:pt idx="962">
                  <c:v>-1.7534299999999992</c:v>
                </c:pt>
                <c:pt idx="963">
                  <c:v>-1.7531299999999992</c:v>
                </c:pt>
                <c:pt idx="964">
                  <c:v>-1.75284</c:v>
                </c:pt>
                <c:pt idx="965">
                  <c:v>-1.75254</c:v>
                </c:pt>
                <c:pt idx="966">
                  <c:v>-1.75224</c:v>
                </c:pt>
                <c:pt idx="967">
                  <c:v>-1.751949999999999</c:v>
                </c:pt>
                <c:pt idx="968">
                  <c:v>-1.751649999999999</c:v>
                </c:pt>
                <c:pt idx="969">
                  <c:v>-1.7513599999999998</c:v>
                </c:pt>
                <c:pt idx="970">
                  <c:v>-1.7510599999999998</c:v>
                </c:pt>
                <c:pt idx="971">
                  <c:v>-1.750769999999999</c:v>
                </c:pt>
                <c:pt idx="972">
                  <c:v>-1.75047</c:v>
                </c:pt>
                <c:pt idx="973">
                  <c:v>-1.7501800000000001</c:v>
                </c:pt>
                <c:pt idx="974">
                  <c:v>-1.7498799999999992</c:v>
                </c:pt>
                <c:pt idx="975">
                  <c:v>-1.7495899999999998</c:v>
                </c:pt>
                <c:pt idx="976">
                  <c:v>-1.7492899999999998</c:v>
                </c:pt>
                <c:pt idx="977">
                  <c:v>-1.7489999999999992</c:v>
                </c:pt>
                <c:pt idx="978">
                  <c:v>-1.748699999999999</c:v>
                </c:pt>
                <c:pt idx="979">
                  <c:v>-1.74841</c:v>
                </c:pt>
                <c:pt idx="980">
                  <c:v>-1.7481100000000001</c:v>
                </c:pt>
                <c:pt idx="981">
                  <c:v>-1.747819999999999</c:v>
                </c:pt>
                <c:pt idx="982">
                  <c:v>-1.7475199999999991</c:v>
                </c:pt>
                <c:pt idx="983">
                  <c:v>-1.7472199999999998</c:v>
                </c:pt>
                <c:pt idx="984">
                  <c:v>-1.7469299999999992</c:v>
                </c:pt>
                <c:pt idx="985">
                  <c:v>-1.746629999999999</c:v>
                </c:pt>
                <c:pt idx="986">
                  <c:v>-1.74634</c:v>
                </c:pt>
                <c:pt idx="987">
                  <c:v>-1.74604</c:v>
                </c:pt>
                <c:pt idx="988">
                  <c:v>-1.745749999999999</c:v>
                </c:pt>
                <c:pt idx="989">
                  <c:v>-1.7454499999999991</c:v>
                </c:pt>
                <c:pt idx="990">
                  <c:v>-1.7451599999999998</c:v>
                </c:pt>
                <c:pt idx="991">
                  <c:v>-1.7448599999999999</c:v>
                </c:pt>
                <c:pt idx="992">
                  <c:v>-1.74457</c:v>
                </c:pt>
                <c:pt idx="993">
                  <c:v>-1.74427</c:v>
                </c:pt>
                <c:pt idx="994">
                  <c:v>-1.7439799999999992</c:v>
                </c:pt>
                <c:pt idx="995">
                  <c:v>-1.743679999999999</c:v>
                </c:pt>
                <c:pt idx="996">
                  <c:v>-1.7433899999999998</c:v>
                </c:pt>
                <c:pt idx="997">
                  <c:v>-1.7430899999999998</c:v>
                </c:pt>
                <c:pt idx="998">
                  <c:v>-1.742799999999999</c:v>
                </c:pt>
                <c:pt idx="999">
                  <c:v>-1.742499999999999</c:v>
                </c:pt>
              </c:numCache>
            </c:numRef>
          </c:xVal>
          <c:yVal>
            <c:numRef>
              <c:f>Statistics_LUMO!$E$2:$E$1001</c:f>
              <c:numCache>
                <c:formatCode>0.00E+00</c:formatCode>
                <c:ptCount val="1000"/>
                <c:pt idx="0">
                  <c:v>6.4511600000000092E-4</c:v>
                </c:pt>
                <c:pt idx="1">
                  <c:v>6.5952900000000071E-4</c:v>
                </c:pt>
                <c:pt idx="2">
                  <c:v>6.7423900000000063E-4</c:v>
                </c:pt>
                <c:pt idx="3">
                  <c:v>6.892500000000003E-4</c:v>
                </c:pt>
                <c:pt idx="4">
                  <c:v>7.0456900000000092E-4</c:v>
                </c:pt>
                <c:pt idx="5">
                  <c:v>7.2020200000000062E-4</c:v>
                </c:pt>
                <c:pt idx="6">
                  <c:v>7.3615400000000069E-4</c:v>
                </c:pt>
                <c:pt idx="7">
                  <c:v>7.5243000000000033E-4</c:v>
                </c:pt>
                <c:pt idx="8">
                  <c:v>7.6903800000000032E-4</c:v>
                </c:pt>
                <c:pt idx="9">
                  <c:v>7.8598300000000062E-4</c:v>
                </c:pt>
                <c:pt idx="10">
                  <c:v>8.0327100000000048E-4</c:v>
                </c:pt>
                <c:pt idx="11">
                  <c:v>8.2090800000000073E-4</c:v>
                </c:pt>
                <c:pt idx="12">
                  <c:v>8.3890100000000116E-4</c:v>
                </c:pt>
                <c:pt idx="13">
                  <c:v>8.5725700000000092E-4</c:v>
                </c:pt>
                <c:pt idx="14">
                  <c:v>8.7598100000000104E-4</c:v>
                </c:pt>
                <c:pt idx="15">
                  <c:v>8.9508000000000079E-4</c:v>
                </c:pt>
                <c:pt idx="16">
                  <c:v>9.1456100000000048E-4</c:v>
                </c:pt>
                <c:pt idx="17">
                  <c:v>9.3443200000000001E-4</c:v>
                </c:pt>
                <c:pt idx="18">
                  <c:v>9.5469800000000068E-4</c:v>
                </c:pt>
                <c:pt idx="19">
                  <c:v>9.7536700000000107E-4</c:v>
                </c:pt>
                <c:pt idx="20">
                  <c:v>9.96447000000001E-4</c:v>
                </c:pt>
                <c:pt idx="21" formatCode="General">
                  <c:v>1.0200000000000009E-3</c:v>
                </c:pt>
                <c:pt idx="22" formatCode="General">
                  <c:v>1.039999999999999E-3</c:v>
                </c:pt>
                <c:pt idx="23" formatCode="General">
                  <c:v>1.0600000000000008E-3</c:v>
                </c:pt>
                <c:pt idx="24" formatCode="General">
                  <c:v>1.0900000000000009E-3</c:v>
                </c:pt>
                <c:pt idx="25" formatCode="General">
                  <c:v>1.110000000000001E-3</c:v>
                </c:pt>
                <c:pt idx="26" formatCode="General">
                  <c:v>1.1299999999999999E-3</c:v>
                </c:pt>
                <c:pt idx="27" formatCode="General">
                  <c:v>1.1600000000000017E-3</c:v>
                </c:pt>
                <c:pt idx="28" formatCode="General">
                  <c:v>1.1800000000000009E-3</c:v>
                </c:pt>
                <c:pt idx="29" formatCode="General">
                  <c:v>1.2099999999999991E-3</c:v>
                </c:pt>
                <c:pt idx="30" formatCode="General">
                  <c:v>1.2300000000000008E-3</c:v>
                </c:pt>
                <c:pt idx="31" formatCode="General">
                  <c:v>1.2600000000000009E-3</c:v>
                </c:pt>
                <c:pt idx="32" formatCode="General">
                  <c:v>1.2800000000000012E-3</c:v>
                </c:pt>
                <c:pt idx="33" formatCode="General">
                  <c:v>1.3100000000000008E-3</c:v>
                </c:pt>
                <c:pt idx="34" formatCode="General">
                  <c:v>1.3400000000000009E-3</c:v>
                </c:pt>
                <c:pt idx="35" formatCode="General">
                  <c:v>1.3699999999999999E-3</c:v>
                </c:pt>
                <c:pt idx="36" formatCode="General">
                  <c:v>1.4000000000000009E-3</c:v>
                </c:pt>
                <c:pt idx="37" formatCode="General">
                  <c:v>1.4300000000000009E-3</c:v>
                </c:pt>
                <c:pt idx="38" formatCode="General">
                  <c:v>1.449999999999999E-3</c:v>
                </c:pt>
                <c:pt idx="39" formatCode="General">
                  <c:v>1.4900000000000009E-3</c:v>
                </c:pt>
                <c:pt idx="40" formatCode="General">
                  <c:v>1.520000000000001E-3</c:v>
                </c:pt>
                <c:pt idx="41" formatCode="General">
                  <c:v>1.5499999999999999E-3</c:v>
                </c:pt>
                <c:pt idx="42" formatCode="General">
                  <c:v>1.5800000000000011E-3</c:v>
                </c:pt>
                <c:pt idx="43" formatCode="General">
                  <c:v>1.6100000000000012E-3</c:v>
                </c:pt>
                <c:pt idx="44" formatCode="General">
                  <c:v>1.6500000000000017E-3</c:v>
                </c:pt>
                <c:pt idx="45" formatCode="General">
                  <c:v>1.680000000000002E-3</c:v>
                </c:pt>
                <c:pt idx="46" formatCode="General">
                  <c:v>1.7099999999999991E-3</c:v>
                </c:pt>
                <c:pt idx="47" formatCode="General">
                  <c:v>1.7500000000000009E-3</c:v>
                </c:pt>
                <c:pt idx="48" formatCode="General">
                  <c:v>1.7899999999999999E-3</c:v>
                </c:pt>
                <c:pt idx="49" formatCode="General">
                  <c:v>1.8200000000000017E-3</c:v>
                </c:pt>
                <c:pt idx="50" formatCode="General">
                  <c:v>1.8600000000000012E-3</c:v>
                </c:pt>
                <c:pt idx="51" formatCode="General">
                  <c:v>1.9000000000000017E-3</c:v>
                </c:pt>
                <c:pt idx="52" formatCode="General">
                  <c:v>1.9400000000000023E-3</c:v>
                </c:pt>
                <c:pt idx="53" formatCode="General">
                  <c:v>1.9800000000000017E-3</c:v>
                </c:pt>
                <c:pt idx="54" formatCode="General">
                  <c:v>2.0200000000000018E-3</c:v>
                </c:pt>
                <c:pt idx="55" formatCode="General">
                  <c:v>2.0600000000000002E-3</c:v>
                </c:pt>
                <c:pt idx="56" formatCode="General">
                  <c:v>2.0999999999999999E-3</c:v>
                </c:pt>
                <c:pt idx="57" formatCode="General">
                  <c:v>2.1400000000000017E-3</c:v>
                </c:pt>
                <c:pt idx="58" formatCode="General">
                  <c:v>2.1800000000000018E-3</c:v>
                </c:pt>
                <c:pt idx="59" formatCode="General">
                  <c:v>2.2300000000000002E-3</c:v>
                </c:pt>
                <c:pt idx="60" formatCode="General">
                  <c:v>2.2700000000000012E-3</c:v>
                </c:pt>
                <c:pt idx="61" formatCode="General">
                  <c:v>2.32E-3</c:v>
                </c:pt>
                <c:pt idx="62" formatCode="General">
                  <c:v>2.3600000000000001E-3</c:v>
                </c:pt>
                <c:pt idx="63" formatCode="General">
                  <c:v>2.4100000000000002E-3</c:v>
                </c:pt>
                <c:pt idx="64" formatCode="General">
                  <c:v>2.4599999999999999E-3</c:v>
                </c:pt>
                <c:pt idx="65" formatCode="General">
                  <c:v>2.5100000000000001E-3</c:v>
                </c:pt>
                <c:pt idx="66" formatCode="General">
                  <c:v>2.5600000000000019E-3</c:v>
                </c:pt>
                <c:pt idx="67" formatCode="General">
                  <c:v>2.6100000000000012E-3</c:v>
                </c:pt>
                <c:pt idx="68" formatCode="General">
                  <c:v>2.6600000000000018E-3</c:v>
                </c:pt>
                <c:pt idx="69" formatCode="General">
                  <c:v>2.7100000000000019E-3</c:v>
                </c:pt>
                <c:pt idx="70" formatCode="General">
                  <c:v>2.7700000000000012E-3</c:v>
                </c:pt>
                <c:pt idx="71" formatCode="General">
                  <c:v>2.8200000000000018E-3</c:v>
                </c:pt>
                <c:pt idx="72" formatCode="General">
                  <c:v>2.8800000000000002E-3</c:v>
                </c:pt>
                <c:pt idx="73" formatCode="General">
                  <c:v>2.9300000000000012E-3</c:v>
                </c:pt>
                <c:pt idx="74" formatCode="General">
                  <c:v>2.9900000000000018E-3</c:v>
                </c:pt>
                <c:pt idx="75" formatCode="General">
                  <c:v>3.0500000000000002E-3</c:v>
                </c:pt>
                <c:pt idx="76" formatCode="General">
                  <c:v>3.1100000000000012E-3</c:v>
                </c:pt>
                <c:pt idx="77" formatCode="General">
                  <c:v>3.1700000000000018E-3</c:v>
                </c:pt>
                <c:pt idx="78" formatCode="General">
                  <c:v>3.2300000000000028E-3</c:v>
                </c:pt>
                <c:pt idx="79" formatCode="General">
                  <c:v>3.2900000000000021E-3</c:v>
                </c:pt>
                <c:pt idx="80" formatCode="General">
                  <c:v>3.3600000000000019E-3</c:v>
                </c:pt>
                <c:pt idx="81" formatCode="General">
                  <c:v>3.4199999999999999E-3</c:v>
                </c:pt>
                <c:pt idx="82" formatCode="General">
                  <c:v>3.4900000000000018E-3</c:v>
                </c:pt>
                <c:pt idx="83" formatCode="General">
                  <c:v>3.5500000000000002E-3</c:v>
                </c:pt>
                <c:pt idx="84" formatCode="General">
                  <c:v>3.6200000000000034E-3</c:v>
                </c:pt>
                <c:pt idx="85" formatCode="General">
                  <c:v>3.6900000000000019E-3</c:v>
                </c:pt>
                <c:pt idx="86" formatCode="General">
                  <c:v>3.7600000000000021E-3</c:v>
                </c:pt>
                <c:pt idx="87" formatCode="General">
                  <c:v>3.8300000000000001E-3</c:v>
                </c:pt>
                <c:pt idx="88" formatCode="General">
                  <c:v>3.9100000000000011E-3</c:v>
                </c:pt>
                <c:pt idx="89" formatCode="General">
                  <c:v>3.9800000000000035E-3</c:v>
                </c:pt>
                <c:pt idx="90" formatCode="General">
                  <c:v>4.0600000000000002E-3</c:v>
                </c:pt>
                <c:pt idx="91" formatCode="General">
                  <c:v>4.1300000000000035E-3</c:v>
                </c:pt>
                <c:pt idx="92" formatCode="General">
                  <c:v>4.2100000000000037E-3</c:v>
                </c:pt>
                <c:pt idx="93" formatCode="General">
                  <c:v>4.2900000000000004E-3</c:v>
                </c:pt>
                <c:pt idx="94" formatCode="General">
                  <c:v>4.3699999999999998E-3</c:v>
                </c:pt>
                <c:pt idx="95" formatCode="General">
                  <c:v>4.4500000000000034E-3</c:v>
                </c:pt>
                <c:pt idx="96" formatCode="General">
                  <c:v>4.5400000000000024E-3</c:v>
                </c:pt>
                <c:pt idx="97" formatCode="General">
                  <c:v>4.62E-3</c:v>
                </c:pt>
                <c:pt idx="98" formatCode="General">
                  <c:v>4.7100000000000024E-3</c:v>
                </c:pt>
                <c:pt idx="99" formatCode="General">
                  <c:v>4.8000000000000004E-3</c:v>
                </c:pt>
                <c:pt idx="100" formatCode="General">
                  <c:v>4.8800000000000024E-3</c:v>
                </c:pt>
                <c:pt idx="101" formatCode="General">
                  <c:v>4.9800000000000035E-3</c:v>
                </c:pt>
                <c:pt idx="102" formatCode="General">
                  <c:v>5.0699999999999999E-3</c:v>
                </c:pt>
                <c:pt idx="103" formatCode="General">
                  <c:v>5.1600000000000014E-3</c:v>
                </c:pt>
                <c:pt idx="104" formatCode="General">
                  <c:v>5.2600000000000034E-3</c:v>
                </c:pt>
                <c:pt idx="105" formatCode="General">
                  <c:v>5.3500000000000023E-3</c:v>
                </c:pt>
                <c:pt idx="106" formatCode="General">
                  <c:v>5.4500000000000035E-3</c:v>
                </c:pt>
                <c:pt idx="107" formatCode="General">
                  <c:v>5.5500000000000037E-3</c:v>
                </c:pt>
                <c:pt idx="108" formatCode="General">
                  <c:v>5.6500000000000014E-3</c:v>
                </c:pt>
                <c:pt idx="109" formatCode="General">
                  <c:v>5.7600000000000004E-3</c:v>
                </c:pt>
                <c:pt idx="110" formatCode="General">
                  <c:v>5.8600000000000024E-3</c:v>
                </c:pt>
                <c:pt idx="111" formatCode="General">
                  <c:v>5.9700000000000039E-3</c:v>
                </c:pt>
                <c:pt idx="112" formatCode="General">
                  <c:v>6.0700000000000059E-3</c:v>
                </c:pt>
                <c:pt idx="113" formatCode="General">
                  <c:v>6.1800000000000023E-3</c:v>
                </c:pt>
                <c:pt idx="114" formatCode="General">
                  <c:v>6.3000000000000035E-3</c:v>
                </c:pt>
                <c:pt idx="115" formatCode="General">
                  <c:v>6.410000000000006E-3</c:v>
                </c:pt>
                <c:pt idx="116" formatCode="General">
                  <c:v>6.5300000000000037E-3</c:v>
                </c:pt>
                <c:pt idx="117" formatCode="General">
                  <c:v>6.6400000000000035E-3</c:v>
                </c:pt>
                <c:pt idx="118" formatCode="General">
                  <c:v>6.7600000000000039E-3</c:v>
                </c:pt>
                <c:pt idx="119" formatCode="General">
                  <c:v>6.8800000000000024E-3</c:v>
                </c:pt>
                <c:pt idx="120" formatCode="General">
                  <c:v>7.0000000000000036E-3</c:v>
                </c:pt>
                <c:pt idx="121" formatCode="General">
                  <c:v>7.1300000000000035E-3</c:v>
                </c:pt>
                <c:pt idx="122" formatCode="General">
                  <c:v>7.2600000000000034E-3</c:v>
                </c:pt>
                <c:pt idx="123" formatCode="General">
                  <c:v>7.3800000000000037E-3</c:v>
                </c:pt>
                <c:pt idx="124" formatCode="General">
                  <c:v>7.5200000000000024E-3</c:v>
                </c:pt>
                <c:pt idx="125" formatCode="General">
                  <c:v>7.6500000000000014E-3</c:v>
                </c:pt>
                <c:pt idx="126" formatCode="General">
                  <c:v>7.7800000000000039E-3</c:v>
                </c:pt>
                <c:pt idx="127" formatCode="General">
                  <c:v>7.9200000000000034E-3</c:v>
                </c:pt>
                <c:pt idx="128" formatCode="General">
                  <c:v>8.0600000000000047E-3</c:v>
                </c:pt>
                <c:pt idx="129" formatCode="General">
                  <c:v>8.2000000000000007E-3</c:v>
                </c:pt>
                <c:pt idx="130" formatCode="General">
                  <c:v>8.3400000000000089E-3</c:v>
                </c:pt>
                <c:pt idx="131" formatCode="General">
                  <c:v>8.4900000000000028E-3</c:v>
                </c:pt>
                <c:pt idx="132" formatCode="General">
                  <c:v>8.6400000000000001E-3</c:v>
                </c:pt>
                <c:pt idx="133" formatCode="General">
                  <c:v>8.7800000000000048E-3</c:v>
                </c:pt>
                <c:pt idx="134" formatCode="General">
                  <c:v>8.940000000000007E-3</c:v>
                </c:pt>
                <c:pt idx="135" formatCode="General">
                  <c:v>9.0900000000000026E-3</c:v>
                </c:pt>
                <c:pt idx="136" formatCode="General">
                  <c:v>9.2500000000000047E-3</c:v>
                </c:pt>
                <c:pt idx="137" formatCode="General">
                  <c:v>9.4100000000000069E-3</c:v>
                </c:pt>
                <c:pt idx="138" formatCode="General">
                  <c:v>9.5700000000000091E-3</c:v>
                </c:pt>
                <c:pt idx="139" formatCode="General">
                  <c:v>9.7300000000000008E-3</c:v>
                </c:pt>
                <c:pt idx="140" formatCode="General">
                  <c:v>9.9000000000000078E-3</c:v>
                </c:pt>
                <c:pt idx="141" formatCode="General">
                  <c:v>1.0070000000000001E-2</c:v>
                </c:pt>
                <c:pt idx="142" formatCode="General">
                  <c:v>1.0240000000000001E-2</c:v>
                </c:pt>
                <c:pt idx="143" formatCode="General">
                  <c:v>1.0410000000000001E-2</c:v>
                </c:pt>
                <c:pt idx="144" formatCode="General">
                  <c:v>1.059E-2</c:v>
                </c:pt>
                <c:pt idx="145" formatCode="General">
                  <c:v>1.077E-2</c:v>
                </c:pt>
                <c:pt idx="146" formatCode="General">
                  <c:v>1.0950000000000001E-2</c:v>
                </c:pt>
                <c:pt idx="147" formatCode="General">
                  <c:v>1.1129999999999999E-2</c:v>
                </c:pt>
                <c:pt idx="148" formatCode="General">
                  <c:v>1.1320000000000009E-2</c:v>
                </c:pt>
                <c:pt idx="149" formatCode="General">
                  <c:v>1.1509999999999999E-2</c:v>
                </c:pt>
                <c:pt idx="150" formatCode="General">
                  <c:v>1.1700000000000012E-2</c:v>
                </c:pt>
                <c:pt idx="151" formatCode="General">
                  <c:v>1.1900000000000015E-2</c:v>
                </c:pt>
                <c:pt idx="152" formatCode="General">
                  <c:v>1.2100000000000001E-2</c:v>
                </c:pt>
                <c:pt idx="153" formatCode="General">
                  <c:v>1.2300000000000005E-2</c:v>
                </c:pt>
                <c:pt idx="154" formatCode="General">
                  <c:v>1.2500000000000001E-2</c:v>
                </c:pt>
                <c:pt idx="155" formatCode="General">
                  <c:v>1.2710000000000001E-2</c:v>
                </c:pt>
                <c:pt idx="156" formatCode="General">
                  <c:v>1.2919999999999996E-2</c:v>
                </c:pt>
                <c:pt idx="157" formatCode="General">
                  <c:v>1.3129999999999999E-2</c:v>
                </c:pt>
                <c:pt idx="158" formatCode="General">
                  <c:v>1.3350000000000001E-2</c:v>
                </c:pt>
                <c:pt idx="159" formatCode="General">
                  <c:v>1.3559999999999996E-2</c:v>
                </c:pt>
                <c:pt idx="160" formatCode="General">
                  <c:v>1.3790000000000005E-2</c:v>
                </c:pt>
                <c:pt idx="161" formatCode="General">
                  <c:v>1.401E-2</c:v>
                </c:pt>
                <c:pt idx="162" formatCode="General">
                  <c:v>1.4239999999999991E-2</c:v>
                </c:pt>
                <c:pt idx="163" formatCode="General">
                  <c:v>1.447E-2</c:v>
                </c:pt>
                <c:pt idx="164" formatCode="General">
                  <c:v>1.4710000000000001E-2</c:v>
                </c:pt>
                <c:pt idx="165" formatCode="General">
                  <c:v>1.4940000000000005E-2</c:v>
                </c:pt>
                <c:pt idx="166" formatCode="General">
                  <c:v>1.5180000000000008E-2</c:v>
                </c:pt>
                <c:pt idx="167" formatCode="General">
                  <c:v>1.5429999999999999E-2</c:v>
                </c:pt>
                <c:pt idx="168" formatCode="General">
                  <c:v>1.5679999999999999E-2</c:v>
                </c:pt>
                <c:pt idx="169" formatCode="General">
                  <c:v>1.5930000000000003E-2</c:v>
                </c:pt>
                <c:pt idx="170" formatCode="General">
                  <c:v>1.6180000000000003E-2</c:v>
                </c:pt>
                <c:pt idx="171" formatCode="General">
                  <c:v>1.6440000000000014E-2</c:v>
                </c:pt>
                <c:pt idx="172" formatCode="General">
                  <c:v>1.6700000000000013E-2</c:v>
                </c:pt>
                <c:pt idx="173" formatCode="General">
                  <c:v>1.6969999999999999E-2</c:v>
                </c:pt>
                <c:pt idx="174" formatCode="General">
                  <c:v>1.7239999999999998E-2</c:v>
                </c:pt>
                <c:pt idx="175" formatCode="General">
                  <c:v>1.7510000000000001E-2</c:v>
                </c:pt>
                <c:pt idx="176" formatCode="General">
                  <c:v>1.7780000000000001E-2</c:v>
                </c:pt>
                <c:pt idx="177" formatCode="General">
                  <c:v>1.8060000000000003E-2</c:v>
                </c:pt>
                <c:pt idx="178" formatCode="General">
                  <c:v>1.8350000000000005E-2</c:v>
                </c:pt>
                <c:pt idx="179" formatCode="General">
                  <c:v>1.8630000000000001E-2</c:v>
                </c:pt>
                <c:pt idx="180" formatCode="General">
                  <c:v>1.8929999999999999E-2</c:v>
                </c:pt>
                <c:pt idx="181" formatCode="General">
                  <c:v>1.9220000000000015E-2</c:v>
                </c:pt>
                <c:pt idx="182" formatCode="General">
                  <c:v>1.9519999999999999E-2</c:v>
                </c:pt>
                <c:pt idx="183" formatCode="General">
                  <c:v>1.9820000000000018E-2</c:v>
                </c:pt>
                <c:pt idx="184" formatCode="General">
                  <c:v>2.0129999999999988E-2</c:v>
                </c:pt>
                <c:pt idx="185" formatCode="General">
                  <c:v>2.044000000000001E-2</c:v>
                </c:pt>
                <c:pt idx="186" formatCode="General">
                  <c:v>2.0750000000000001E-2</c:v>
                </c:pt>
                <c:pt idx="187" formatCode="General">
                  <c:v>2.1069999999999998E-2</c:v>
                </c:pt>
                <c:pt idx="188" formatCode="General">
                  <c:v>2.1399999999999999E-2</c:v>
                </c:pt>
                <c:pt idx="189" formatCode="General">
                  <c:v>2.172E-2</c:v>
                </c:pt>
                <c:pt idx="190" formatCode="General">
                  <c:v>2.206000000000001E-2</c:v>
                </c:pt>
                <c:pt idx="191" formatCode="General">
                  <c:v>2.239E-2</c:v>
                </c:pt>
                <c:pt idx="192" formatCode="General">
                  <c:v>2.2730000000000018E-2</c:v>
                </c:pt>
                <c:pt idx="193" formatCode="General">
                  <c:v>2.308E-2</c:v>
                </c:pt>
                <c:pt idx="194" formatCode="General">
                  <c:v>2.342E-2</c:v>
                </c:pt>
                <c:pt idx="195" formatCode="General">
                  <c:v>2.3779999999999999E-2</c:v>
                </c:pt>
                <c:pt idx="196" formatCode="General">
                  <c:v>2.4139999999999998E-2</c:v>
                </c:pt>
                <c:pt idx="197" formatCode="General">
                  <c:v>2.4500000000000001E-2</c:v>
                </c:pt>
                <c:pt idx="198" formatCode="General">
                  <c:v>2.486E-2</c:v>
                </c:pt>
                <c:pt idx="199" formatCode="General">
                  <c:v>2.5240000000000002E-2</c:v>
                </c:pt>
                <c:pt idx="200" formatCode="General">
                  <c:v>2.5610000000000001E-2</c:v>
                </c:pt>
                <c:pt idx="201" formatCode="General">
                  <c:v>2.5989999999999999E-2</c:v>
                </c:pt>
                <c:pt idx="202" formatCode="General">
                  <c:v>2.6380000000000001E-2</c:v>
                </c:pt>
                <c:pt idx="203" formatCode="General">
                  <c:v>2.6769999999999999E-2</c:v>
                </c:pt>
                <c:pt idx="204" formatCode="General">
                  <c:v>2.716E-2</c:v>
                </c:pt>
                <c:pt idx="205" formatCode="General">
                  <c:v>2.7560000000000001E-2</c:v>
                </c:pt>
                <c:pt idx="206" formatCode="General">
                  <c:v>2.7970000000000012E-2</c:v>
                </c:pt>
                <c:pt idx="207" formatCode="General">
                  <c:v>2.8379999999999999E-2</c:v>
                </c:pt>
                <c:pt idx="208" formatCode="General">
                  <c:v>2.879E-2</c:v>
                </c:pt>
                <c:pt idx="209" formatCode="General">
                  <c:v>2.921E-2</c:v>
                </c:pt>
                <c:pt idx="210" formatCode="General">
                  <c:v>2.9640000000000017E-2</c:v>
                </c:pt>
                <c:pt idx="211" formatCode="General">
                  <c:v>3.0070000000000017E-2</c:v>
                </c:pt>
                <c:pt idx="212" formatCode="General">
                  <c:v>3.0500000000000006E-2</c:v>
                </c:pt>
                <c:pt idx="213" formatCode="General">
                  <c:v>3.0940000000000002E-2</c:v>
                </c:pt>
                <c:pt idx="214" formatCode="General">
                  <c:v>3.1390000000000001E-2</c:v>
                </c:pt>
                <c:pt idx="215" formatCode="General">
                  <c:v>3.1840000000000028E-2</c:v>
                </c:pt>
                <c:pt idx="216" formatCode="General">
                  <c:v>3.2290000000000006E-2</c:v>
                </c:pt>
                <c:pt idx="217" formatCode="General">
                  <c:v>3.2750000000000001E-2</c:v>
                </c:pt>
                <c:pt idx="218" formatCode="General">
                  <c:v>3.322E-2</c:v>
                </c:pt>
                <c:pt idx="219" formatCode="General">
                  <c:v>3.3690000000000005E-2</c:v>
                </c:pt>
                <c:pt idx="220" formatCode="General">
                  <c:v>3.4169999999999999E-2</c:v>
                </c:pt>
                <c:pt idx="221" formatCode="General">
                  <c:v>3.465E-2</c:v>
                </c:pt>
                <c:pt idx="222" formatCode="General">
                  <c:v>3.5140000000000005E-2</c:v>
                </c:pt>
                <c:pt idx="223" formatCode="General">
                  <c:v>3.5640000000000012E-2</c:v>
                </c:pt>
                <c:pt idx="224" formatCode="General">
                  <c:v>3.6140000000000005E-2</c:v>
                </c:pt>
                <c:pt idx="225" formatCode="General">
                  <c:v>3.6640000000000027E-2</c:v>
                </c:pt>
                <c:pt idx="226" formatCode="General">
                  <c:v>3.7159999999999999E-2</c:v>
                </c:pt>
                <c:pt idx="227" formatCode="General">
                  <c:v>3.7670000000000037E-2</c:v>
                </c:pt>
                <c:pt idx="228" formatCode="General">
                  <c:v>3.8199999999999998E-2</c:v>
                </c:pt>
                <c:pt idx="229" formatCode="General">
                  <c:v>3.8730000000000001E-2</c:v>
                </c:pt>
                <c:pt idx="230" formatCode="General">
                  <c:v>3.9260000000000003E-2</c:v>
                </c:pt>
                <c:pt idx="231" formatCode="General">
                  <c:v>3.9800000000000002E-2</c:v>
                </c:pt>
                <c:pt idx="232" formatCode="General">
                  <c:v>4.0349999999999997E-2</c:v>
                </c:pt>
                <c:pt idx="233" formatCode="General">
                  <c:v>4.0900000000000013E-2</c:v>
                </c:pt>
                <c:pt idx="234" formatCode="General">
                  <c:v>4.1459999999999997E-2</c:v>
                </c:pt>
                <c:pt idx="235" formatCode="General">
                  <c:v>4.2029999999999998E-2</c:v>
                </c:pt>
                <c:pt idx="236" formatCode="General">
                  <c:v>4.2600000000000013E-2</c:v>
                </c:pt>
                <c:pt idx="237" formatCode="General">
                  <c:v>4.3180000000000003E-2</c:v>
                </c:pt>
                <c:pt idx="238" formatCode="General">
                  <c:v>4.3760000000000014E-2</c:v>
                </c:pt>
                <c:pt idx="239" formatCode="General">
                  <c:v>4.4360000000000031E-2</c:v>
                </c:pt>
                <c:pt idx="240" formatCode="General">
                  <c:v>4.4949999999999997E-2</c:v>
                </c:pt>
                <c:pt idx="241" formatCode="General">
                  <c:v>4.5560000000000003E-2</c:v>
                </c:pt>
                <c:pt idx="242" formatCode="General">
                  <c:v>4.6169999999999996E-2</c:v>
                </c:pt>
                <c:pt idx="243" formatCode="General">
                  <c:v>4.6780000000000002E-2</c:v>
                </c:pt>
                <c:pt idx="244" formatCode="General">
                  <c:v>4.7410000000000035E-2</c:v>
                </c:pt>
                <c:pt idx="245" formatCode="General">
                  <c:v>4.8039999999999999E-2</c:v>
                </c:pt>
                <c:pt idx="246" formatCode="General">
                  <c:v>4.8680000000000001E-2</c:v>
                </c:pt>
                <c:pt idx="247" formatCode="General">
                  <c:v>4.9320000000000037E-2</c:v>
                </c:pt>
                <c:pt idx="248" formatCode="General">
                  <c:v>4.9970000000000014E-2</c:v>
                </c:pt>
                <c:pt idx="249" formatCode="General">
                  <c:v>5.0630000000000001E-2</c:v>
                </c:pt>
                <c:pt idx="250" formatCode="General">
                  <c:v>5.1290000000000002E-2</c:v>
                </c:pt>
                <c:pt idx="251" formatCode="General">
                  <c:v>5.1959999999999985E-2</c:v>
                </c:pt>
                <c:pt idx="252" formatCode="General">
                  <c:v>5.2639999999999999E-2</c:v>
                </c:pt>
                <c:pt idx="253" formatCode="General">
                  <c:v>5.3320000000000013E-2</c:v>
                </c:pt>
                <c:pt idx="254" formatCode="General">
                  <c:v>5.4020000000000033E-2</c:v>
                </c:pt>
                <c:pt idx="255" formatCode="General">
                  <c:v>5.4720000000000039E-2</c:v>
                </c:pt>
                <c:pt idx="256" formatCode="General">
                  <c:v>5.5420000000000004E-2</c:v>
                </c:pt>
                <c:pt idx="257" formatCode="General">
                  <c:v>5.6139999999999995E-2</c:v>
                </c:pt>
                <c:pt idx="258" formatCode="General">
                  <c:v>5.6860000000000022E-2</c:v>
                </c:pt>
                <c:pt idx="259" formatCode="General">
                  <c:v>5.7579999999999999E-2</c:v>
                </c:pt>
                <c:pt idx="260" formatCode="General">
                  <c:v>5.8320000000000004E-2</c:v>
                </c:pt>
                <c:pt idx="261" formatCode="General">
                  <c:v>5.906000000000005E-2</c:v>
                </c:pt>
                <c:pt idx="262" formatCode="General">
                  <c:v>5.9810000000000058E-2</c:v>
                </c:pt>
                <c:pt idx="263" formatCode="General">
                  <c:v>6.0569999999999999E-2</c:v>
                </c:pt>
                <c:pt idx="264" formatCode="General">
                  <c:v>6.1330000000000023E-2</c:v>
                </c:pt>
                <c:pt idx="265" formatCode="General">
                  <c:v>6.2109999999999999E-2</c:v>
                </c:pt>
                <c:pt idx="266" formatCode="General">
                  <c:v>6.2890000000000057E-2</c:v>
                </c:pt>
                <c:pt idx="267" formatCode="General">
                  <c:v>6.3670000000000004E-2</c:v>
                </c:pt>
                <c:pt idx="268" formatCode="General">
                  <c:v>6.4470000000000013E-2</c:v>
                </c:pt>
                <c:pt idx="269" formatCode="General">
                  <c:v>6.5269999999999995E-2</c:v>
                </c:pt>
                <c:pt idx="270" formatCode="General">
                  <c:v>6.608E-2</c:v>
                </c:pt>
                <c:pt idx="271" formatCode="General">
                  <c:v>6.6900000000000001E-2</c:v>
                </c:pt>
                <c:pt idx="272" formatCode="General">
                  <c:v>6.7729999999999999E-2</c:v>
                </c:pt>
                <c:pt idx="273" formatCode="General">
                  <c:v>6.8559999999999996E-2</c:v>
                </c:pt>
                <c:pt idx="274" formatCode="General">
                  <c:v>6.9400000000000059E-2</c:v>
                </c:pt>
                <c:pt idx="275" formatCode="General">
                  <c:v>7.0250000000000007E-2</c:v>
                </c:pt>
                <c:pt idx="276" formatCode="General">
                  <c:v>7.111000000000002E-2</c:v>
                </c:pt>
                <c:pt idx="277" formatCode="General">
                  <c:v>7.1980000000000002E-2</c:v>
                </c:pt>
                <c:pt idx="278" formatCode="General">
                  <c:v>7.2849999999999998E-2</c:v>
                </c:pt>
                <c:pt idx="279" formatCode="General">
                  <c:v>7.3730000000000004E-2</c:v>
                </c:pt>
                <c:pt idx="280" formatCode="General">
                  <c:v>7.462000000000002E-2</c:v>
                </c:pt>
                <c:pt idx="281" formatCode="General">
                  <c:v>7.5520000000000004E-2</c:v>
                </c:pt>
                <c:pt idx="282" formatCode="General">
                  <c:v>7.6429999999999998E-2</c:v>
                </c:pt>
                <c:pt idx="283" formatCode="General">
                  <c:v>7.7350000000000058E-2</c:v>
                </c:pt>
                <c:pt idx="284" formatCode="General">
                  <c:v>7.8270000000000006E-2</c:v>
                </c:pt>
                <c:pt idx="285" formatCode="General">
                  <c:v>7.920000000000002E-2</c:v>
                </c:pt>
                <c:pt idx="286" formatCode="General">
                  <c:v>8.0140000000000003E-2</c:v>
                </c:pt>
                <c:pt idx="287" formatCode="General">
                  <c:v>8.1090000000000023E-2</c:v>
                </c:pt>
                <c:pt idx="288" formatCode="General">
                  <c:v>8.2050000000000026E-2</c:v>
                </c:pt>
                <c:pt idx="289" formatCode="General">
                  <c:v>8.3010000000000028E-2</c:v>
                </c:pt>
                <c:pt idx="290" formatCode="General">
                  <c:v>8.3980000000000041E-2</c:v>
                </c:pt>
                <c:pt idx="291" formatCode="General">
                  <c:v>8.4970000000000004E-2</c:v>
                </c:pt>
                <c:pt idx="292" formatCode="General">
                  <c:v>8.5960000000000023E-2</c:v>
                </c:pt>
                <c:pt idx="293" formatCode="General">
                  <c:v>8.6960000000000023E-2</c:v>
                </c:pt>
                <c:pt idx="294" formatCode="General">
                  <c:v>8.797000000000002E-2</c:v>
                </c:pt>
                <c:pt idx="295" formatCode="General">
                  <c:v>8.8980000000000004E-2</c:v>
                </c:pt>
                <c:pt idx="296" formatCode="General">
                  <c:v>9.0010000000000007E-2</c:v>
                </c:pt>
                <c:pt idx="297" formatCode="General">
                  <c:v>9.1040000000000024E-2</c:v>
                </c:pt>
                <c:pt idx="298" formatCode="General">
                  <c:v>9.2090000000000005E-2</c:v>
                </c:pt>
                <c:pt idx="299" formatCode="General">
                  <c:v>9.3140000000000028E-2</c:v>
                </c:pt>
                <c:pt idx="300" formatCode="General">
                  <c:v>9.4200000000000006E-2</c:v>
                </c:pt>
                <c:pt idx="301" formatCode="General">
                  <c:v>9.5270000000000021E-2</c:v>
                </c:pt>
                <c:pt idx="302" formatCode="General">
                  <c:v>9.6350000000000005E-2</c:v>
                </c:pt>
                <c:pt idx="303" formatCode="General">
                  <c:v>9.7440000000000013E-2</c:v>
                </c:pt>
                <c:pt idx="304" formatCode="General">
                  <c:v>9.8530000000000076E-2</c:v>
                </c:pt>
                <c:pt idx="305" formatCode="General">
                  <c:v>9.9640000000000048E-2</c:v>
                </c:pt>
                <c:pt idx="306" formatCode="General">
                  <c:v>0.10075000000000002</c:v>
                </c:pt>
                <c:pt idx="307" formatCode="General">
                  <c:v>0.10188</c:v>
                </c:pt>
                <c:pt idx="308" formatCode="General">
                  <c:v>0.10301</c:v>
                </c:pt>
                <c:pt idx="309" formatCode="General">
                  <c:v>0.10415000000000002</c:v>
                </c:pt>
                <c:pt idx="310" formatCode="General">
                  <c:v>0.1053</c:v>
                </c:pt>
                <c:pt idx="311" formatCode="General">
                  <c:v>0.10646000000000005</c:v>
                </c:pt>
                <c:pt idx="312" formatCode="General">
                  <c:v>0.10763000000000007</c:v>
                </c:pt>
                <c:pt idx="313" formatCode="General">
                  <c:v>0.10881</c:v>
                </c:pt>
                <c:pt idx="314" formatCode="General">
                  <c:v>0.11</c:v>
                </c:pt>
                <c:pt idx="315" formatCode="General">
                  <c:v>0.11119999999999998</c:v>
                </c:pt>
                <c:pt idx="316" formatCode="General">
                  <c:v>0.1124</c:v>
                </c:pt>
                <c:pt idx="317" formatCode="General">
                  <c:v>0.11362000000000005</c:v>
                </c:pt>
                <c:pt idx="318" formatCode="General">
                  <c:v>0.11484</c:v>
                </c:pt>
                <c:pt idx="319" formatCode="General">
                  <c:v>0.11608</c:v>
                </c:pt>
                <c:pt idx="320" formatCode="General">
                  <c:v>0.11731999999999992</c:v>
                </c:pt>
                <c:pt idx="321" formatCode="General">
                  <c:v>0.11858</c:v>
                </c:pt>
                <c:pt idx="322" formatCode="General">
                  <c:v>0.11984</c:v>
                </c:pt>
                <c:pt idx="323" formatCode="General">
                  <c:v>0.12111000000000002</c:v>
                </c:pt>
                <c:pt idx="324" formatCode="General">
                  <c:v>0.12239000000000005</c:v>
                </c:pt>
                <c:pt idx="325" formatCode="General">
                  <c:v>0.12368000000000005</c:v>
                </c:pt>
                <c:pt idx="326" formatCode="General">
                  <c:v>0.12497999999999998</c:v>
                </c:pt>
                <c:pt idx="327" formatCode="General">
                  <c:v>0.1263</c:v>
                </c:pt>
                <c:pt idx="328" formatCode="General">
                  <c:v>0.12761999999999998</c:v>
                </c:pt>
                <c:pt idx="329" formatCode="General">
                  <c:v>0.12894000000000011</c:v>
                </c:pt>
                <c:pt idx="330" formatCode="General">
                  <c:v>0.13028000000000001</c:v>
                </c:pt>
                <c:pt idx="331" formatCode="General">
                  <c:v>0.13163</c:v>
                </c:pt>
                <c:pt idx="332" formatCode="General">
                  <c:v>0.13299000000000011</c:v>
                </c:pt>
                <c:pt idx="333" formatCode="General">
                  <c:v>0.13436000000000001</c:v>
                </c:pt>
                <c:pt idx="334" formatCode="General">
                  <c:v>0.13574000000000011</c:v>
                </c:pt>
                <c:pt idx="335" formatCode="General">
                  <c:v>0.13711999999999999</c:v>
                </c:pt>
                <c:pt idx="336" formatCode="General">
                  <c:v>0.13852</c:v>
                </c:pt>
                <c:pt idx="337" formatCode="General">
                  <c:v>0.13993000000000011</c:v>
                </c:pt>
                <c:pt idx="338" formatCode="General">
                  <c:v>0.14133999999999999</c:v>
                </c:pt>
                <c:pt idx="339" formatCode="General">
                  <c:v>0.14277000000000001</c:v>
                </c:pt>
                <c:pt idx="340" formatCode="General">
                  <c:v>0.14419999999999999</c:v>
                </c:pt>
                <c:pt idx="341" formatCode="General">
                  <c:v>0.14565</c:v>
                </c:pt>
                <c:pt idx="342" formatCode="General">
                  <c:v>0.14710000000000001</c:v>
                </c:pt>
                <c:pt idx="343" formatCode="General">
                  <c:v>0.14857000000000001</c:v>
                </c:pt>
                <c:pt idx="344" formatCode="General">
                  <c:v>0.15004000000000012</c:v>
                </c:pt>
                <c:pt idx="345" formatCode="General">
                  <c:v>0.15153000000000011</c:v>
                </c:pt>
                <c:pt idx="346" formatCode="General">
                  <c:v>0.15302000000000004</c:v>
                </c:pt>
                <c:pt idx="347" formatCode="General">
                  <c:v>0.1545200000000001</c:v>
                </c:pt>
                <c:pt idx="348" formatCode="General">
                  <c:v>0.15604000000000018</c:v>
                </c:pt>
                <c:pt idx="349" formatCode="General">
                  <c:v>0.15756000000000012</c:v>
                </c:pt>
                <c:pt idx="350" formatCode="General">
                  <c:v>0.15909000000000012</c:v>
                </c:pt>
                <c:pt idx="351" formatCode="General">
                  <c:v>0.16063</c:v>
                </c:pt>
                <c:pt idx="352" formatCode="General">
                  <c:v>0.16219</c:v>
                </c:pt>
                <c:pt idx="353" formatCode="General">
                  <c:v>0.16375000000000001</c:v>
                </c:pt>
                <c:pt idx="354" formatCode="General">
                  <c:v>0.16531999999999999</c:v>
                </c:pt>
                <c:pt idx="355" formatCode="General">
                  <c:v>0.16689999999999999</c:v>
                </c:pt>
                <c:pt idx="356" formatCode="General">
                  <c:v>0.16849000000000011</c:v>
                </c:pt>
                <c:pt idx="357" formatCode="General">
                  <c:v>0.17008999999999999</c:v>
                </c:pt>
                <c:pt idx="358" formatCode="General">
                  <c:v>0.17169999999999999</c:v>
                </c:pt>
                <c:pt idx="359" formatCode="General">
                  <c:v>0.17332</c:v>
                </c:pt>
                <c:pt idx="360" formatCode="General">
                  <c:v>0.17495000000000011</c:v>
                </c:pt>
                <c:pt idx="361" formatCode="General">
                  <c:v>0.17659000000000011</c:v>
                </c:pt>
                <c:pt idx="362" formatCode="General">
                  <c:v>0.17824000000000018</c:v>
                </c:pt>
                <c:pt idx="363" formatCode="General">
                  <c:v>0.17990000000000012</c:v>
                </c:pt>
                <c:pt idx="364" formatCode="General">
                  <c:v>0.18157000000000001</c:v>
                </c:pt>
                <c:pt idx="365" formatCode="General">
                  <c:v>0.18325000000000011</c:v>
                </c:pt>
                <c:pt idx="366" formatCode="General">
                  <c:v>0.18494000000000019</c:v>
                </c:pt>
                <c:pt idx="367" formatCode="General">
                  <c:v>0.18662999999999999</c:v>
                </c:pt>
                <c:pt idx="368" formatCode="General">
                  <c:v>0.18834000000000012</c:v>
                </c:pt>
                <c:pt idx="369" formatCode="General">
                  <c:v>0.19006000000000001</c:v>
                </c:pt>
                <c:pt idx="370" formatCode="General">
                  <c:v>0.19178000000000001</c:v>
                </c:pt>
                <c:pt idx="371" formatCode="General">
                  <c:v>0.19352</c:v>
                </c:pt>
                <c:pt idx="372" formatCode="General">
                  <c:v>0.19525999999999999</c:v>
                </c:pt>
                <c:pt idx="373" formatCode="General">
                  <c:v>0.19702</c:v>
                </c:pt>
                <c:pt idx="374" formatCode="General">
                  <c:v>0.19878000000000001</c:v>
                </c:pt>
                <c:pt idx="375" formatCode="General">
                  <c:v>0.20055999999999999</c:v>
                </c:pt>
                <c:pt idx="376" formatCode="General">
                  <c:v>0.20233999999999999</c:v>
                </c:pt>
                <c:pt idx="377" formatCode="General">
                  <c:v>0.20413000000000001</c:v>
                </c:pt>
                <c:pt idx="378" formatCode="General">
                  <c:v>0.20594000000000018</c:v>
                </c:pt>
                <c:pt idx="379" formatCode="General">
                  <c:v>0.2077500000000001</c:v>
                </c:pt>
                <c:pt idx="380" formatCode="General">
                  <c:v>0.20957000000000001</c:v>
                </c:pt>
                <c:pt idx="381" formatCode="General">
                  <c:v>0.21140000000000012</c:v>
                </c:pt>
                <c:pt idx="382" formatCode="General">
                  <c:v>0.21324000000000018</c:v>
                </c:pt>
                <c:pt idx="383" formatCode="General">
                  <c:v>0.21509000000000011</c:v>
                </c:pt>
                <c:pt idx="384" formatCode="General">
                  <c:v>0.21695000000000011</c:v>
                </c:pt>
                <c:pt idx="385" formatCode="General">
                  <c:v>0.21881000000000012</c:v>
                </c:pt>
                <c:pt idx="386" formatCode="General">
                  <c:v>0.22069</c:v>
                </c:pt>
                <c:pt idx="387" formatCode="General">
                  <c:v>0.22258</c:v>
                </c:pt>
                <c:pt idx="388" formatCode="General">
                  <c:v>0.22447</c:v>
                </c:pt>
                <c:pt idx="389" formatCode="General">
                  <c:v>0.22638</c:v>
                </c:pt>
                <c:pt idx="390" formatCode="General">
                  <c:v>0.22828999999999999</c:v>
                </c:pt>
                <c:pt idx="391" formatCode="General">
                  <c:v>0.23021000000000011</c:v>
                </c:pt>
                <c:pt idx="392" formatCode="General">
                  <c:v>0.23214000000000001</c:v>
                </c:pt>
                <c:pt idx="393" formatCode="General">
                  <c:v>0.23408000000000001</c:v>
                </c:pt>
                <c:pt idx="394" formatCode="General">
                  <c:v>0.23602999999999999</c:v>
                </c:pt>
                <c:pt idx="395" formatCode="General">
                  <c:v>0.23799000000000012</c:v>
                </c:pt>
                <c:pt idx="396" formatCode="General">
                  <c:v>0.23996000000000012</c:v>
                </c:pt>
                <c:pt idx="397" formatCode="General">
                  <c:v>0.24194000000000018</c:v>
                </c:pt>
                <c:pt idx="398" formatCode="General">
                  <c:v>0.24392000000000011</c:v>
                </c:pt>
                <c:pt idx="399" formatCode="General">
                  <c:v>0.24591000000000018</c:v>
                </c:pt>
                <c:pt idx="400" formatCode="General">
                  <c:v>0.24792000000000011</c:v>
                </c:pt>
                <c:pt idx="401" formatCode="General">
                  <c:v>0.24993000000000018</c:v>
                </c:pt>
                <c:pt idx="402" formatCode="General">
                  <c:v>0.25195000000000001</c:v>
                </c:pt>
                <c:pt idx="403" formatCode="General">
                  <c:v>0.25397000000000008</c:v>
                </c:pt>
                <c:pt idx="404" formatCode="General">
                  <c:v>0.25601000000000002</c:v>
                </c:pt>
                <c:pt idx="405" formatCode="General">
                  <c:v>0.25806000000000001</c:v>
                </c:pt>
                <c:pt idx="406" formatCode="General">
                  <c:v>0.26011000000000001</c:v>
                </c:pt>
                <c:pt idx="407" formatCode="General">
                  <c:v>0.26217000000000001</c:v>
                </c:pt>
                <c:pt idx="408" formatCode="General">
                  <c:v>0.26423999999999997</c:v>
                </c:pt>
                <c:pt idx="409" formatCode="General">
                  <c:v>0.26632000000000022</c:v>
                </c:pt>
                <c:pt idx="410" formatCode="General">
                  <c:v>0.2684100000000002</c:v>
                </c:pt>
                <c:pt idx="411" formatCode="General">
                  <c:v>0.27050000000000002</c:v>
                </c:pt>
                <c:pt idx="412" formatCode="General">
                  <c:v>0.27261000000000002</c:v>
                </c:pt>
                <c:pt idx="413" formatCode="General">
                  <c:v>0.27472000000000002</c:v>
                </c:pt>
                <c:pt idx="414" formatCode="General">
                  <c:v>0.2768400000000002</c:v>
                </c:pt>
                <c:pt idx="415" formatCode="General">
                  <c:v>0.27896000000000026</c:v>
                </c:pt>
                <c:pt idx="416" formatCode="General">
                  <c:v>0.28110000000000002</c:v>
                </c:pt>
                <c:pt idx="417" formatCode="General">
                  <c:v>0.28324000000000005</c:v>
                </c:pt>
                <c:pt idx="418" formatCode="General">
                  <c:v>0.28539000000000025</c:v>
                </c:pt>
                <c:pt idx="419" formatCode="General">
                  <c:v>0.28755000000000008</c:v>
                </c:pt>
                <c:pt idx="420" formatCode="General">
                  <c:v>0.2897200000000002</c:v>
                </c:pt>
                <c:pt idx="421" formatCode="General">
                  <c:v>0.29189000000000026</c:v>
                </c:pt>
                <c:pt idx="422" formatCode="General">
                  <c:v>0.29407000000000022</c:v>
                </c:pt>
                <c:pt idx="423" formatCode="General">
                  <c:v>0.29626000000000002</c:v>
                </c:pt>
                <c:pt idx="424" formatCode="General">
                  <c:v>0.29846000000000023</c:v>
                </c:pt>
                <c:pt idx="425" formatCode="General">
                  <c:v>0.3006600000000002</c:v>
                </c:pt>
                <c:pt idx="426" formatCode="General">
                  <c:v>0.30287000000000036</c:v>
                </c:pt>
                <c:pt idx="427" formatCode="General">
                  <c:v>0.30509000000000008</c:v>
                </c:pt>
                <c:pt idx="428" formatCode="General">
                  <c:v>0.30732000000000037</c:v>
                </c:pt>
                <c:pt idx="429" formatCode="General">
                  <c:v>0.30955000000000027</c:v>
                </c:pt>
                <c:pt idx="430" formatCode="General">
                  <c:v>0.31179000000000001</c:v>
                </c:pt>
                <c:pt idx="431" formatCode="General">
                  <c:v>0.31404000000000026</c:v>
                </c:pt>
                <c:pt idx="432" formatCode="General">
                  <c:v>0.31629000000000002</c:v>
                </c:pt>
                <c:pt idx="433" formatCode="General">
                  <c:v>0.31855000000000022</c:v>
                </c:pt>
                <c:pt idx="434" formatCode="General">
                  <c:v>0.32082000000000044</c:v>
                </c:pt>
                <c:pt idx="435" formatCode="General">
                  <c:v>0.32309000000000032</c:v>
                </c:pt>
                <c:pt idx="436" formatCode="General">
                  <c:v>0.32537000000000044</c:v>
                </c:pt>
                <c:pt idx="437" formatCode="General">
                  <c:v>0.32766000000000023</c:v>
                </c:pt>
                <c:pt idx="438" formatCode="General">
                  <c:v>0.32995000000000035</c:v>
                </c:pt>
                <c:pt idx="439" formatCode="General">
                  <c:v>0.33225000000000027</c:v>
                </c:pt>
                <c:pt idx="440" formatCode="General">
                  <c:v>0.33456000000000036</c:v>
                </c:pt>
                <c:pt idx="441" formatCode="General">
                  <c:v>0.33687000000000045</c:v>
                </c:pt>
                <c:pt idx="442" formatCode="General">
                  <c:v>0.33919000000000032</c:v>
                </c:pt>
                <c:pt idx="443" formatCode="General">
                  <c:v>0.34152000000000027</c:v>
                </c:pt>
                <c:pt idx="444" formatCode="General">
                  <c:v>0.34385000000000027</c:v>
                </c:pt>
                <c:pt idx="445" formatCode="General">
                  <c:v>0.34619</c:v>
                </c:pt>
                <c:pt idx="446" formatCode="General">
                  <c:v>0.34853000000000001</c:v>
                </c:pt>
                <c:pt idx="447" formatCode="General">
                  <c:v>0.35088000000000041</c:v>
                </c:pt>
                <c:pt idx="448" formatCode="General">
                  <c:v>0.3532300000000001</c:v>
                </c:pt>
                <c:pt idx="449" formatCode="General">
                  <c:v>0.35559000000000002</c:v>
                </c:pt>
                <c:pt idx="450" formatCode="General">
                  <c:v>0.35796000000000022</c:v>
                </c:pt>
                <c:pt idx="451" formatCode="General">
                  <c:v>0.36033000000000026</c:v>
                </c:pt>
                <c:pt idx="452" formatCode="General">
                  <c:v>0.36270000000000002</c:v>
                </c:pt>
                <c:pt idx="453" formatCode="General">
                  <c:v>0.36509000000000008</c:v>
                </c:pt>
                <c:pt idx="454" formatCode="General">
                  <c:v>0.36747000000000035</c:v>
                </c:pt>
                <c:pt idx="455" formatCode="General">
                  <c:v>0.36986000000000036</c:v>
                </c:pt>
                <c:pt idx="456" formatCode="General">
                  <c:v>0.3722600000000002</c:v>
                </c:pt>
                <c:pt idx="457" formatCode="General">
                  <c:v>0.37466000000000027</c:v>
                </c:pt>
                <c:pt idx="458" formatCode="General">
                  <c:v>0.37707000000000035</c:v>
                </c:pt>
                <c:pt idx="459" formatCode="General">
                  <c:v>0.37948000000000037</c:v>
                </c:pt>
                <c:pt idx="460" formatCode="General">
                  <c:v>0.38190000000000035</c:v>
                </c:pt>
                <c:pt idx="461" formatCode="General">
                  <c:v>0.38432000000000044</c:v>
                </c:pt>
                <c:pt idx="462" formatCode="General">
                  <c:v>0.38674000000000008</c:v>
                </c:pt>
                <c:pt idx="463" formatCode="General">
                  <c:v>0.38917000000000035</c:v>
                </c:pt>
                <c:pt idx="464" formatCode="General">
                  <c:v>0.39161000000000024</c:v>
                </c:pt>
                <c:pt idx="465" formatCode="General">
                  <c:v>0.39405000000000023</c:v>
                </c:pt>
                <c:pt idx="466" formatCode="General">
                  <c:v>0.39649000000000023</c:v>
                </c:pt>
                <c:pt idx="467" formatCode="General">
                  <c:v>0.39894000000000035</c:v>
                </c:pt>
                <c:pt idx="468" formatCode="General">
                  <c:v>0.40139000000000002</c:v>
                </c:pt>
                <c:pt idx="469" formatCode="General">
                  <c:v>0.4038400000000002</c:v>
                </c:pt>
                <c:pt idx="470" formatCode="General">
                  <c:v>0.40630000000000022</c:v>
                </c:pt>
                <c:pt idx="471" formatCode="General">
                  <c:v>0.40876000000000001</c:v>
                </c:pt>
                <c:pt idx="472" formatCode="General">
                  <c:v>0.41123000000000004</c:v>
                </c:pt>
                <c:pt idx="473" formatCode="General">
                  <c:v>0.41370000000000001</c:v>
                </c:pt>
                <c:pt idx="474" formatCode="General">
                  <c:v>0.41617000000000021</c:v>
                </c:pt>
                <c:pt idx="475" formatCode="General">
                  <c:v>0.41865000000000002</c:v>
                </c:pt>
                <c:pt idx="476" formatCode="General">
                  <c:v>0.42112000000000027</c:v>
                </c:pt>
                <c:pt idx="477" formatCode="General">
                  <c:v>0.42361000000000026</c:v>
                </c:pt>
                <c:pt idx="478" formatCode="General">
                  <c:v>0.42609000000000002</c:v>
                </c:pt>
                <c:pt idx="479" formatCode="General">
                  <c:v>0.42858000000000035</c:v>
                </c:pt>
                <c:pt idx="480" formatCode="General">
                  <c:v>0.43107000000000023</c:v>
                </c:pt>
                <c:pt idx="481" formatCode="General">
                  <c:v>0.43357000000000023</c:v>
                </c:pt>
                <c:pt idx="482" formatCode="General">
                  <c:v>0.43606000000000023</c:v>
                </c:pt>
                <c:pt idx="483" formatCode="General">
                  <c:v>0.43856000000000023</c:v>
                </c:pt>
                <c:pt idx="484" formatCode="General">
                  <c:v>0.44106000000000001</c:v>
                </c:pt>
                <c:pt idx="485" formatCode="General">
                  <c:v>0.44357000000000002</c:v>
                </c:pt>
                <c:pt idx="486" formatCode="General">
                  <c:v>0.44607000000000002</c:v>
                </c:pt>
                <c:pt idx="487" formatCode="General">
                  <c:v>0.4485800000000002</c:v>
                </c:pt>
                <c:pt idx="488" formatCode="General">
                  <c:v>0.4510900000000001</c:v>
                </c:pt>
                <c:pt idx="489" formatCode="General">
                  <c:v>0.4536</c:v>
                </c:pt>
                <c:pt idx="490" formatCode="General">
                  <c:v>0.45612000000000008</c:v>
                </c:pt>
                <c:pt idx="491" formatCode="General">
                  <c:v>0.45863000000000004</c:v>
                </c:pt>
                <c:pt idx="492" formatCode="General">
                  <c:v>0.46115</c:v>
                </c:pt>
                <c:pt idx="493" formatCode="General">
                  <c:v>0.46367000000000008</c:v>
                </c:pt>
                <c:pt idx="494" formatCode="General">
                  <c:v>0.4661900000000001</c:v>
                </c:pt>
                <c:pt idx="495" formatCode="General">
                  <c:v>0.46871000000000002</c:v>
                </c:pt>
                <c:pt idx="496" formatCode="General">
                  <c:v>0.47124000000000005</c:v>
                </c:pt>
                <c:pt idx="497" formatCode="General">
                  <c:v>0.47376000000000001</c:v>
                </c:pt>
                <c:pt idx="498" formatCode="General">
                  <c:v>0.4762900000000001</c:v>
                </c:pt>
                <c:pt idx="499" formatCode="General">
                  <c:v>0.47881000000000024</c:v>
                </c:pt>
                <c:pt idx="500" formatCode="General">
                  <c:v>0.48134000000000027</c:v>
                </c:pt>
                <c:pt idx="501" formatCode="General">
                  <c:v>0.48387000000000036</c:v>
                </c:pt>
                <c:pt idx="502" formatCode="General">
                  <c:v>0.48640000000000022</c:v>
                </c:pt>
                <c:pt idx="503" formatCode="General">
                  <c:v>0.48893000000000025</c:v>
                </c:pt>
                <c:pt idx="504" formatCode="General">
                  <c:v>0.49145000000000022</c:v>
                </c:pt>
                <c:pt idx="505" formatCode="General">
                  <c:v>0.49398000000000036</c:v>
                </c:pt>
                <c:pt idx="506" formatCode="General">
                  <c:v>0.49651000000000023</c:v>
                </c:pt>
                <c:pt idx="507" formatCode="General">
                  <c:v>0.49905000000000027</c:v>
                </c:pt>
                <c:pt idx="508" formatCode="General">
                  <c:v>0.50157999999999958</c:v>
                </c:pt>
                <c:pt idx="509" formatCode="General">
                  <c:v>0.5041099999999995</c:v>
                </c:pt>
                <c:pt idx="510" formatCode="General">
                  <c:v>0.50663999999999998</c:v>
                </c:pt>
                <c:pt idx="511" formatCode="General">
                  <c:v>0.50917000000000001</c:v>
                </c:pt>
                <c:pt idx="512" formatCode="General">
                  <c:v>0.51170000000000004</c:v>
                </c:pt>
                <c:pt idx="513" formatCode="General">
                  <c:v>0.51422000000000001</c:v>
                </c:pt>
                <c:pt idx="514" formatCode="General">
                  <c:v>0.51675000000000004</c:v>
                </c:pt>
                <c:pt idx="515" formatCode="General">
                  <c:v>0.51927999999999996</c:v>
                </c:pt>
                <c:pt idx="516" formatCode="General">
                  <c:v>0.52181</c:v>
                </c:pt>
                <c:pt idx="517" formatCode="General">
                  <c:v>0.52432999999999996</c:v>
                </c:pt>
                <c:pt idx="518" formatCode="General">
                  <c:v>0.52685999999999999</c:v>
                </c:pt>
                <c:pt idx="519" formatCode="General">
                  <c:v>0.52937999999999996</c:v>
                </c:pt>
                <c:pt idx="520" formatCode="General">
                  <c:v>0.53190999999999999</c:v>
                </c:pt>
                <c:pt idx="521" formatCode="General">
                  <c:v>0.53442999999999996</c:v>
                </c:pt>
                <c:pt idx="522" formatCode="General">
                  <c:v>0.53695000000000004</c:v>
                </c:pt>
                <c:pt idx="523" formatCode="General">
                  <c:v>0.53947000000000001</c:v>
                </c:pt>
                <c:pt idx="524" formatCode="General">
                  <c:v>0.54198000000000002</c:v>
                </c:pt>
                <c:pt idx="525" formatCode="General">
                  <c:v>0.54449999999999998</c:v>
                </c:pt>
                <c:pt idx="526" formatCode="General">
                  <c:v>0.54701</c:v>
                </c:pt>
                <c:pt idx="527" formatCode="General">
                  <c:v>0.54952000000000001</c:v>
                </c:pt>
                <c:pt idx="528" formatCode="General">
                  <c:v>0.55203000000000002</c:v>
                </c:pt>
                <c:pt idx="529" formatCode="General">
                  <c:v>0.55454000000000003</c:v>
                </c:pt>
                <c:pt idx="530" formatCode="General">
                  <c:v>0.55705000000000005</c:v>
                </c:pt>
                <c:pt idx="531" formatCode="General">
                  <c:v>0.55954999999999999</c:v>
                </c:pt>
                <c:pt idx="532" formatCode="General">
                  <c:v>0.56205000000000005</c:v>
                </c:pt>
                <c:pt idx="533" formatCode="General">
                  <c:v>0.56455</c:v>
                </c:pt>
                <c:pt idx="534" formatCode="General">
                  <c:v>0.56705000000000005</c:v>
                </c:pt>
                <c:pt idx="535" formatCode="General">
                  <c:v>0.56954000000000005</c:v>
                </c:pt>
                <c:pt idx="536" formatCode="General">
                  <c:v>0.57203000000000004</c:v>
                </c:pt>
                <c:pt idx="537" formatCode="General">
                  <c:v>0.57452000000000003</c:v>
                </c:pt>
                <c:pt idx="538" formatCode="General">
                  <c:v>0.5770000000000004</c:v>
                </c:pt>
                <c:pt idx="539" formatCode="General">
                  <c:v>0.57948</c:v>
                </c:pt>
                <c:pt idx="540" formatCode="General">
                  <c:v>0.58195999999999959</c:v>
                </c:pt>
                <c:pt idx="541" formatCode="General">
                  <c:v>0.58443999999999929</c:v>
                </c:pt>
                <c:pt idx="542" formatCode="General">
                  <c:v>0.5869099999999996</c:v>
                </c:pt>
                <c:pt idx="543" formatCode="General">
                  <c:v>0.58937999999999957</c:v>
                </c:pt>
                <c:pt idx="544" formatCode="General">
                  <c:v>0.59184000000000003</c:v>
                </c:pt>
                <c:pt idx="545" formatCode="General">
                  <c:v>0.59429999999999961</c:v>
                </c:pt>
                <c:pt idx="546" formatCode="General">
                  <c:v>0.59675999999999996</c:v>
                </c:pt>
                <c:pt idx="547" formatCode="General">
                  <c:v>0.59920999999999958</c:v>
                </c:pt>
                <c:pt idx="548" formatCode="General">
                  <c:v>0.60166000000000042</c:v>
                </c:pt>
                <c:pt idx="549" formatCode="General">
                  <c:v>0.60411000000000004</c:v>
                </c:pt>
                <c:pt idx="550" formatCode="General">
                  <c:v>0.60655000000000003</c:v>
                </c:pt>
                <c:pt idx="551" formatCode="General">
                  <c:v>0.60899000000000059</c:v>
                </c:pt>
                <c:pt idx="552" formatCode="General">
                  <c:v>0.61141999999999996</c:v>
                </c:pt>
                <c:pt idx="553" formatCode="General">
                  <c:v>0.61385000000000045</c:v>
                </c:pt>
                <c:pt idx="554" formatCode="General">
                  <c:v>0.61628000000000005</c:v>
                </c:pt>
                <c:pt idx="555" formatCode="General">
                  <c:v>0.61870000000000058</c:v>
                </c:pt>
                <c:pt idx="556" formatCode="General">
                  <c:v>0.62111000000000005</c:v>
                </c:pt>
                <c:pt idx="557" formatCode="General">
                  <c:v>0.62351999999999996</c:v>
                </c:pt>
                <c:pt idx="558" formatCode="General">
                  <c:v>0.62593000000000043</c:v>
                </c:pt>
                <c:pt idx="559" formatCode="General">
                  <c:v>0.6283300000000005</c:v>
                </c:pt>
                <c:pt idx="560" formatCode="General">
                  <c:v>0.63071999999999995</c:v>
                </c:pt>
                <c:pt idx="561" formatCode="General">
                  <c:v>0.63310999999999995</c:v>
                </c:pt>
                <c:pt idx="562" formatCode="General">
                  <c:v>0.63549999999999995</c:v>
                </c:pt>
                <c:pt idx="563" formatCode="General">
                  <c:v>0.63788000000000045</c:v>
                </c:pt>
                <c:pt idx="564" formatCode="General">
                  <c:v>0.64026000000000005</c:v>
                </c:pt>
                <c:pt idx="565" formatCode="General">
                  <c:v>0.64262000000000075</c:v>
                </c:pt>
                <c:pt idx="566" formatCode="General">
                  <c:v>0.64498999999999995</c:v>
                </c:pt>
                <c:pt idx="567" formatCode="General">
                  <c:v>0.64735000000000043</c:v>
                </c:pt>
                <c:pt idx="568" formatCode="General">
                  <c:v>0.64970000000000083</c:v>
                </c:pt>
                <c:pt idx="569" formatCode="General">
                  <c:v>0.65205000000000046</c:v>
                </c:pt>
                <c:pt idx="570" formatCode="General">
                  <c:v>0.65439000000000058</c:v>
                </c:pt>
                <c:pt idx="571" formatCode="General">
                  <c:v>0.65672000000000075</c:v>
                </c:pt>
                <c:pt idx="572" formatCode="General">
                  <c:v>0.65905000000000058</c:v>
                </c:pt>
                <c:pt idx="573" formatCode="General">
                  <c:v>0.66138000000000041</c:v>
                </c:pt>
                <c:pt idx="574" formatCode="General">
                  <c:v>0.66369000000000089</c:v>
                </c:pt>
                <c:pt idx="575" formatCode="General">
                  <c:v>0.66601000000000043</c:v>
                </c:pt>
                <c:pt idx="576" formatCode="General">
                  <c:v>0.6683100000000004</c:v>
                </c:pt>
                <c:pt idx="577" formatCode="General">
                  <c:v>0.67061000000000071</c:v>
                </c:pt>
                <c:pt idx="578" formatCode="General">
                  <c:v>0.67290000000000072</c:v>
                </c:pt>
                <c:pt idx="579" formatCode="General">
                  <c:v>0.67519000000000073</c:v>
                </c:pt>
                <c:pt idx="580" formatCode="General">
                  <c:v>0.67747000000000046</c:v>
                </c:pt>
                <c:pt idx="581" formatCode="General">
                  <c:v>0.6797400000000009</c:v>
                </c:pt>
                <c:pt idx="582" formatCode="General">
                  <c:v>0.68200000000000005</c:v>
                </c:pt>
                <c:pt idx="583" formatCode="General">
                  <c:v>0.68425999999999998</c:v>
                </c:pt>
                <c:pt idx="584" formatCode="General">
                  <c:v>0.68650999999999951</c:v>
                </c:pt>
                <c:pt idx="585" formatCode="General">
                  <c:v>0.68876000000000004</c:v>
                </c:pt>
                <c:pt idx="586" formatCode="General">
                  <c:v>0.69099999999999995</c:v>
                </c:pt>
                <c:pt idx="587" formatCode="General">
                  <c:v>0.69323000000000001</c:v>
                </c:pt>
                <c:pt idx="588" formatCode="General">
                  <c:v>0.69545000000000001</c:v>
                </c:pt>
                <c:pt idx="589" formatCode="General">
                  <c:v>0.69767000000000046</c:v>
                </c:pt>
                <c:pt idx="590" formatCode="General">
                  <c:v>0.69987999999999995</c:v>
                </c:pt>
                <c:pt idx="591" formatCode="General">
                  <c:v>0.70208000000000004</c:v>
                </c:pt>
                <c:pt idx="592" formatCode="General">
                  <c:v>0.70428000000000002</c:v>
                </c:pt>
                <c:pt idx="593" formatCode="General">
                  <c:v>0.70645999999999998</c:v>
                </c:pt>
                <c:pt idx="594" formatCode="General">
                  <c:v>0.70864000000000071</c:v>
                </c:pt>
                <c:pt idx="595" formatCode="General">
                  <c:v>0.71081000000000005</c:v>
                </c:pt>
                <c:pt idx="596" formatCode="General">
                  <c:v>0.71297999999999995</c:v>
                </c:pt>
                <c:pt idx="597" formatCode="General">
                  <c:v>0.71514000000000044</c:v>
                </c:pt>
                <c:pt idx="598" formatCode="General">
                  <c:v>0.71728000000000003</c:v>
                </c:pt>
                <c:pt idx="599" formatCode="General">
                  <c:v>0.71943000000000001</c:v>
                </c:pt>
                <c:pt idx="600" formatCode="General">
                  <c:v>0.72155999999999998</c:v>
                </c:pt>
                <c:pt idx="601" formatCode="General">
                  <c:v>0.72368000000000043</c:v>
                </c:pt>
                <c:pt idx="602" formatCode="General">
                  <c:v>0.72580000000000044</c:v>
                </c:pt>
                <c:pt idx="603" formatCode="General">
                  <c:v>0.72790999999999995</c:v>
                </c:pt>
                <c:pt idx="604" formatCode="General">
                  <c:v>0.73001000000000005</c:v>
                </c:pt>
                <c:pt idx="605" formatCode="General">
                  <c:v>0.73211000000000004</c:v>
                </c:pt>
                <c:pt idx="606" formatCode="General">
                  <c:v>0.73419000000000045</c:v>
                </c:pt>
                <c:pt idx="607" formatCode="General">
                  <c:v>0.73626999999999998</c:v>
                </c:pt>
                <c:pt idx="608" formatCode="General">
                  <c:v>0.73833000000000004</c:v>
                </c:pt>
                <c:pt idx="609" formatCode="General">
                  <c:v>0.74038999999999999</c:v>
                </c:pt>
                <c:pt idx="610" formatCode="General">
                  <c:v>0.74245000000000005</c:v>
                </c:pt>
                <c:pt idx="611" formatCode="General">
                  <c:v>0.74448999999999999</c:v>
                </c:pt>
                <c:pt idx="612" formatCode="General">
                  <c:v>0.74651999999999996</c:v>
                </c:pt>
                <c:pt idx="613" formatCode="General">
                  <c:v>0.74855000000000005</c:v>
                </c:pt>
                <c:pt idx="614" formatCode="General">
                  <c:v>0.75056999999999996</c:v>
                </c:pt>
                <c:pt idx="615" formatCode="General">
                  <c:v>0.75258000000000003</c:v>
                </c:pt>
                <c:pt idx="616" formatCode="General">
                  <c:v>0.75458000000000003</c:v>
                </c:pt>
                <c:pt idx="617" formatCode="General">
                  <c:v>0.75656999999999996</c:v>
                </c:pt>
                <c:pt idx="618" formatCode="General">
                  <c:v>0.75854999999999995</c:v>
                </c:pt>
                <c:pt idx="619" formatCode="General">
                  <c:v>0.76051999999999997</c:v>
                </c:pt>
                <c:pt idx="620" formatCode="General">
                  <c:v>0.76249000000000045</c:v>
                </c:pt>
                <c:pt idx="621" formatCode="General">
                  <c:v>0.76445000000000041</c:v>
                </c:pt>
                <c:pt idx="622" formatCode="General">
                  <c:v>0.76639000000000046</c:v>
                </c:pt>
                <c:pt idx="623" formatCode="General">
                  <c:v>0.7683300000000004</c:v>
                </c:pt>
                <c:pt idx="624" formatCode="General">
                  <c:v>0.77025999999999994</c:v>
                </c:pt>
                <c:pt idx="625" formatCode="General">
                  <c:v>0.77218000000000042</c:v>
                </c:pt>
                <c:pt idx="626" formatCode="General">
                  <c:v>0.77408999999999994</c:v>
                </c:pt>
                <c:pt idx="627" formatCode="General">
                  <c:v>0.77599000000000073</c:v>
                </c:pt>
                <c:pt idx="628" formatCode="General">
                  <c:v>0.77789000000000075</c:v>
                </c:pt>
                <c:pt idx="629" formatCode="General">
                  <c:v>0.77977000000000074</c:v>
                </c:pt>
                <c:pt idx="630" formatCode="General">
                  <c:v>0.78164000000000045</c:v>
                </c:pt>
                <c:pt idx="631" formatCode="General">
                  <c:v>0.7835099999999996</c:v>
                </c:pt>
                <c:pt idx="632" formatCode="General">
                  <c:v>0.78537000000000001</c:v>
                </c:pt>
                <c:pt idx="633" formatCode="General">
                  <c:v>0.78720999999999997</c:v>
                </c:pt>
                <c:pt idx="634" formatCode="General">
                  <c:v>0.78905000000000003</c:v>
                </c:pt>
                <c:pt idx="635" formatCode="General">
                  <c:v>0.79088000000000003</c:v>
                </c:pt>
                <c:pt idx="636" formatCode="General">
                  <c:v>0.7927000000000004</c:v>
                </c:pt>
                <c:pt idx="637" formatCode="General">
                  <c:v>0.79450999999999961</c:v>
                </c:pt>
                <c:pt idx="638" formatCode="General">
                  <c:v>0.79630999999999996</c:v>
                </c:pt>
                <c:pt idx="639" formatCode="General">
                  <c:v>0.79810000000000003</c:v>
                </c:pt>
                <c:pt idx="640" formatCode="General">
                  <c:v>0.79988000000000004</c:v>
                </c:pt>
                <c:pt idx="641" formatCode="General">
                  <c:v>0.80165000000000042</c:v>
                </c:pt>
                <c:pt idx="642" formatCode="General">
                  <c:v>0.80340999999999996</c:v>
                </c:pt>
                <c:pt idx="643" formatCode="General">
                  <c:v>0.80515999999999999</c:v>
                </c:pt>
                <c:pt idx="644" formatCode="General">
                  <c:v>0.80691000000000002</c:v>
                </c:pt>
                <c:pt idx="645" formatCode="General">
                  <c:v>0.80864000000000058</c:v>
                </c:pt>
                <c:pt idx="646" formatCode="General">
                  <c:v>0.81037000000000003</c:v>
                </c:pt>
                <c:pt idx="647" formatCode="General">
                  <c:v>0.81208000000000002</c:v>
                </c:pt>
                <c:pt idx="648" formatCode="General">
                  <c:v>0.81377999999999995</c:v>
                </c:pt>
                <c:pt idx="649" formatCode="General">
                  <c:v>0.81547999999999998</c:v>
                </c:pt>
                <c:pt idx="650" formatCode="General">
                  <c:v>0.81716</c:v>
                </c:pt>
                <c:pt idx="651" formatCode="General">
                  <c:v>0.81884000000000046</c:v>
                </c:pt>
                <c:pt idx="652" formatCode="General">
                  <c:v>0.82050999999999996</c:v>
                </c:pt>
                <c:pt idx="653" formatCode="General">
                  <c:v>0.82216</c:v>
                </c:pt>
                <c:pt idx="654" formatCode="General">
                  <c:v>0.82381000000000004</c:v>
                </c:pt>
                <c:pt idx="655" formatCode="General">
                  <c:v>0.82545000000000002</c:v>
                </c:pt>
                <c:pt idx="656" formatCode="General">
                  <c:v>0.82708000000000004</c:v>
                </c:pt>
                <c:pt idx="657" formatCode="General">
                  <c:v>0.8286900000000007</c:v>
                </c:pt>
                <c:pt idx="658" formatCode="General">
                  <c:v>0.83030000000000004</c:v>
                </c:pt>
                <c:pt idx="659" formatCode="General">
                  <c:v>0.83190000000000042</c:v>
                </c:pt>
                <c:pt idx="660" formatCode="General">
                  <c:v>0.83348999999999951</c:v>
                </c:pt>
                <c:pt idx="661" formatCode="General">
                  <c:v>0.83506999999999998</c:v>
                </c:pt>
                <c:pt idx="662" formatCode="General">
                  <c:v>0.83664000000000072</c:v>
                </c:pt>
                <c:pt idx="663" formatCode="General">
                  <c:v>0.83819999999999995</c:v>
                </c:pt>
                <c:pt idx="664" formatCode="General">
                  <c:v>0.83975000000000044</c:v>
                </c:pt>
                <c:pt idx="665" formatCode="General">
                  <c:v>0.84128999999999998</c:v>
                </c:pt>
                <c:pt idx="666" formatCode="General">
                  <c:v>0.84282000000000046</c:v>
                </c:pt>
                <c:pt idx="667" formatCode="General">
                  <c:v>0.84433999999999998</c:v>
                </c:pt>
                <c:pt idx="668" formatCode="General">
                  <c:v>0.84585000000000043</c:v>
                </c:pt>
                <c:pt idx="669" formatCode="General">
                  <c:v>0.84735000000000005</c:v>
                </c:pt>
                <c:pt idx="670" formatCode="General">
                  <c:v>0.84884000000000071</c:v>
                </c:pt>
                <c:pt idx="671" formatCode="General">
                  <c:v>0.85031999999999996</c:v>
                </c:pt>
                <c:pt idx="672" formatCode="General">
                  <c:v>0.85179000000000071</c:v>
                </c:pt>
                <c:pt idx="673" formatCode="General">
                  <c:v>0.85324999999999995</c:v>
                </c:pt>
                <c:pt idx="674" formatCode="General">
                  <c:v>0.85471000000000041</c:v>
                </c:pt>
                <c:pt idx="675" formatCode="General">
                  <c:v>0.85615000000000041</c:v>
                </c:pt>
                <c:pt idx="676" formatCode="General">
                  <c:v>0.85758000000000001</c:v>
                </c:pt>
                <c:pt idx="677" formatCode="General">
                  <c:v>0.85901000000000005</c:v>
                </c:pt>
                <c:pt idx="678" formatCode="General">
                  <c:v>0.86041999999999996</c:v>
                </c:pt>
                <c:pt idx="679" formatCode="General">
                  <c:v>0.86182000000000059</c:v>
                </c:pt>
                <c:pt idx="680" formatCode="General">
                  <c:v>0.86321999999999999</c:v>
                </c:pt>
                <c:pt idx="681" formatCode="General">
                  <c:v>0.8646000000000007</c:v>
                </c:pt>
                <c:pt idx="682" formatCode="General">
                  <c:v>0.86598000000000042</c:v>
                </c:pt>
                <c:pt idx="683" formatCode="General">
                  <c:v>0.86734000000000044</c:v>
                </c:pt>
                <c:pt idx="684" formatCode="General">
                  <c:v>0.86870000000000058</c:v>
                </c:pt>
                <c:pt idx="685" formatCode="General">
                  <c:v>0.87005000000000043</c:v>
                </c:pt>
                <c:pt idx="686" formatCode="General">
                  <c:v>0.87138000000000004</c:v>
                </c:pt>
                <c:pt idx="687" formatCode="General">
                  <c:v>0.87271000000000043</c:v>
                </c:pt>
                <c:pt idx="688" formatCode="General">
                  <c:v>0.87403000000000042</c:v>
                </c:pt>
                <c:pt idx="689" formatCode="General">
                  <c:v>0.87534000000000045</c:v>
                </c:pt>
                <c:pt idx="690" formatCode="General">
                  <c:v>0.87663000000000046</c:v>
                </c:pt>
                <c:pt idx="691" formatCode="General">
                  <c:v>0.8779200000000007</c:v>
                </c:pt>
                <c:pt idx="692" formatCode="General">
                  <c:v>0.87920000000000043</c:v>
                </c:pt>
                <c:pt idx="693" formatCode="General">
                  <c:v>0.88046999999999942</c:v>
                </c:pt>
                <c:pt idx="694" formatCode="General">
                  <c:v>0.88173000000000001</c:v>
                </c:pt>
                <c:pt idx="695" formatCode="General">
                  <c:v>0.88297999999999999</c:v>
                </c:pt>
                <c:pt idx="696" formatCode="General">
                  <c:v>0.88422999999999996</c:v>
                </c:pt>
                <c:pt idx="697" formatCode="General">
                  <c:v>0.88545999999999958</c:v>
                </c:pt>
                <c:pt idx="698" formatCode="General">
                  <c:v>0.88668000000000002</c:v>
                </c:pt>
                <c:pt idx="699" formatCode="General">
                  <c:v>0.88788999999999996</c:v>
                </c:pt>
                <c:pt idx="700" formatCode="General">
                  <c:v>0.8891</c:v>
                </c:pt>
                <c:pt idx="701" formatCode="General">
                  <c:v>0.89029000000000003</c:v>
                </c:pt>
                <c:pt idx="702" formatCode="General">
                  <c:v>0.89147999999999961</c:v>
                </c:pt>
                <c:pt idx="703" formatCode="General">
                  <c:v>0.89266000000000001</c:v>
                </c:pt>
                <c:pt idx="704" formatCode="General">
                  <c:v>0.8938199999999995</c:v>
                </c:pt>
                <c:pt idx="705" formatCode="General">
                  <c:v>0.89498</c:v>
                </c:pt>
                <c:pt idx="706" formatCode="General">
                  <c:v>0.89612999999999998</c:v>
                </c:pt>
                <c:pt idx="707" formatCode="General">
                  <c:v>0.89727000000000001</c:v>
                </c:pt>
                <c:pt idx="708" formatCode="General">
                  <c:v>0.89839999999999998</c:v>
                </c:pt>
                <c:pt idx="709" formatCode="General">
                  <c:v>0.89951999999999943</c:v>
                </c:pt>
                <c:pt idx="710" formatCode="General">
                  <c:v>0.90063000000000004</c:v>
                </c:pt>
                <c:pt idx="711" formatCode="General">
                  <c:v>0.90173999999999999</c:v>
                </c:pt>
                <c:pt idx="712" formatCode="General">
                  <c:v>0.90283000000000002</c:v>
                </c:pt>
                <c:pt idx="713" formatCode="General">
                  <c:v>0.9039199999999995</c:v>
                </c:pt>
                <c:pt idx="714" formatCode="General">
                  <c:v>0.90498999999999996</c:v>
                </c:pt>
                <c:pt idx="715" formatCode="General">
                  <c:v>0.90605999999999998</c:v>
                </c:pt>
                <c:pt idx="716" formatCode="General">
                  <c:v>0.90712000000000004</c:v>
                </c:pt>
                <c:pt idx="717" formatCode="General">
                  <c:v>0.90817000000000003</c:v>
                </c:pt>
                <c:pt idx="718" formatCode="General">
                  <c:v>0.90920999999999996</c:v>
                </c:pt>
                <c:pt idx="719" formatCode="General">
                  <c:v>0.91024000000000005</c:v>
                </c:pt>
                <c:pt idx="720" formatCode="General">
                  <c:v>0.91127000000000002</c:v>
                </c:pt>
                <c:pt idx="721" formatCode="General">
                  <c:v>0.91227999999999998</c:v>
                </c:pt>
                <c:pt idx="722" formatCode="General">
                  <c:v>0.91329000000000005</c:v>
                </c:pt>
                <c:pt idx="723" formatCode="General">
                  <c:v>0.91429000000000005</c:v>
                </c:pt>
                <c:pt idx="724" formatCode="General">
                  <c:v>0.91527999999999998</c:v>
                </c:pt>
                <c:pt idx="725" formatCode="General">
                  <c:v>0.91625999999999996</c:v>
                </c:pt>
                <c:pt idx="726" formatCode="General">
                  <c:v>0.91722999999999999</c:v>
                </c:pt>
                <c:pt idx="727" formatCode="General">
                  <c:v>0.91818999999999951</c:v>
                </c:pt>
                <c:pt idx="728" formatCode="General">
                  <c:v>0.91915000000000002</c:v>
                </c:pt>
                <c:pt idx="729" formatCode="General">
                  <c:v>0.92008999999999996</c:v>
                </c:pt>
                <c:pt idx="730" formatCode="General">
                  <c:v>0.92103000000000002</c:v>
                </c:pt>
                <c:pt idx="731" formatCode="General">
                  <c:v>0.92196</c:v>
                </c:pt>
                <c:pt idx="732" formatCode="General">
                  <c:v>0.92288000000000003</c:v>
                </c:pt>
                <c:pt idx="733" formatCode="General">
                  <c:v>0.92379000000000044</c:v>
                </c:pt>
                <c:pt idx="734" formatCode="General">
                  <c:v>0.92470000000000041</c:v>
                </c:pt>
                <c:pt idx="735" formatCode="General">
                  <c:v>0.92559000000000002</c:v>
                </c:pt>
                <c:pt idx="736" formatCode="General">
                  <c:v>0.92647999999999997</c:v>
                </c:pt>
                <c:pt idx="737" formatCode="General">
                  <c:v>0.92735999999999996</c:v>
                </c:pt>
                <c:pt idx="738" formatCode="General">
                  <c:v>0.92823999999999951</c:v>
                </c:pt>
                <c:pt idx="739" formatCode="General">
                  <c:v>0.92910000000000004</c:v>
                </c:pt>
                <c:pt idx="740" formatCode="General">
                  <c:v>0.92996000000000001</c:v>
                </c:pt>
                <c:pt idx="741" formatCode="General">
                  <c:v>0.9308000000000004</c:v>
                </c:pt>
                <c:pt idx="742" formatCode="General">
                  <c:v>0.93164000000000058</c:v>
                </c:pt>
                <c:pt idx="743" formatCode="General">
                  <c:v>0.93247999999999998</c:v>
                </c:pt>
                <c:pt idx="744" formatCode="General">
                  <c:v>0.93330000000000002</c:v>
                </c:pt>
                <c:pt idx="745" formatCode="General">
                  <c:v>0.93411999999999951</c:v>
                </c:pt>
                <c:pt idx="746" formatCode="General">
                  <c:v>0.93493000000000004</c:v>
                </c:pt>
                <c:pt idx="747" formatCode="General">
                  <c:v>0.93572999999999995</c:v>
                </c:pt>
                <c:pt idx="748" formatCode="General">
                  <c:v>0.93652000000000002</c:v>
                </c:pt>
                <c:pt idx="749" formatCode="General">
                  <c:v>0.93730999999999998</c:v>
                </c:pt>
                <c:pt idx="750" formatCode="General">
                  <c:v>0.93808000000000002</c:v>
                </c:pt>
                <c:pt idx="751" formatCode="General">
                  <c:v>0.93885000000000041</c:v>
                </c:pt>
                <c:pt idx="752" formatCode="General">
                  <c:v>0.93962000000000045</c:v>
                </c:pt>
                <c:pt idx="753" formatCode="General">
                  <c:v>0.94037000000000004</c:v>
                </c:pt>
                <c:pt idx="754" formatCode="General">
                  <c:v>0.94111999999999996</c:v>
                </c:pt>
                <c:pt idx="755" formatCode="General">
                  <c:v>0.94186000000000003</c:v>
                </c:pt>
                <c:pt idx="756" formatCode="General">
                  <c:v>0.94259999999999999</c:v>
                </c:pt>
                <c:pt idx="757" formatCode="General">
                  <c:v>0.94332000000000005</c:v>
                </c:pt>
                <c:pt idx="758" formatCode="General">
                  <c:v>0.94403999999999999</c:v>
                </c:pt>
                <c:pt idx="759" formatCode="General">
                  <c:v>0.94475000000000042</c:v>
                </c:pt>
                <c:pt idx="760" formatCode="General">
                  <c:v>0.94545999999999997</c:v>
                </c:pt>
                <c:pt idx="761" formatCode="General">
                  <c:v>0.94615000000000005</c:v>
                </c:pt>
                <c:pt idx="762" formatCode="General">
                  <c:v>0.94684000000000046</c:v>
                </c:pt>
                <c:pt idx="763" formatCode="General">
                  <c:v>0.94752999999999998</c:v>
                </c:pt>
                <c:pt idx="764" formatCode="General">
                  <c:v>0.94820000000000004</c:v>
                </c:pt>
                <c:pt idx="765" formatCode="General">
                  <c:v>0.94886999999999999</c:v>
                </c:pt>
                <c:pt idx="766" formatCode="General">
                  <c:v>0.94954000000000005</c:v>
                </c:pt>
                <c:pt idx="767" formatCode="General">
                  <c:v>0.95018999999999998</c:v>
                </c:pt>
                <c:pt idx="768" formatCode="General">
                  <c:v>0.95084000000000046</c:v>
                </c:pt>
                <c:pt idx="769" formatCode="General">
                  <c:v>0.95147999999999999</c:v>
                </c:pt>
                <c:pt idx="770" formatCode="General">
                  <c:v>0.95211999999999997</c:v>
                </c:pt>
                <c:pt idx="771" formatCode="General">
                  <c:v>0.95275000000000043</c:v>
                </c:pt>
                <c:pt idx="772" formatCode="General">
                  <c:v>0.95337000000000005</c:v>
                </c:pt>
                <c:pt idx="773" formatCode="General">
                  <c:v>0.95398000000000005</c:v>
                </c:pt>
                <c:pt idx="774" formatCode="General">
                  <c:v>0.95459000000000005</c:v>
                </c:pt>
                <c:pt idx="775" formatCode="General">
                  <c:v>0.95518999999999998</c:v>
                </c:pt>
                <c:pt idx="776" formatCode="General">
                  <c:v>0.95579000000000058</c:v>
                </c:pt>
                <c:pt idx="777" formatCode="General">
                  <c:v>0.95638000000000001</c:v>
                </c:pt>
                <c:pt idx="778" formatCode="General">
                  <c:v>0.95696000000000003</c:v>
                </c:pt>
                <c:pt idx="779" formatCode="General">
                  <c:v>0.9575399999999995</c:v>
                </c:pt>
                <c:pt idx="780" formatCode="General">
                  <c:v>0.95811000000000002</c:v>
                </c:pt>
                <c:pt idx="781" formatCode="General">
                  <c:v>0.95867000000000058</c:v>
                </c:pt>
                <c:pt idx="782" formatCode="General">
                  <c:v>0.95923000000000003</c:v>
                </c:pt>
                <c:pt idx="783" formatCode="General">
                  <c:v>0.95978000000000041</c:v>
                </c:pt>
                <c:pt idx="784" formatCode="General">
                  <c:v>0.96033000000000002</c:v>
                </c:pt>
                <c:pt idx="785" formatCode="General">
                  <c:v>0.96087000000000045</c:v>
                </c:pt>
                <c:pt idx="786" formatCode="General">
                  <c:v>0.96140000000000003</c:v>
                </c:pt>
                <c:pt idx="787" formatCode="General">
                  <c:v>0.96192999999999995</c:v>
                </c:pt>
                <c:pt idx="788" formatCode="General">
                  <c:v>0.96245000000000003</c:v>
                </c:pt>
                <c:pt idx="789" formatCode="General">
                  <c:v>0.96296999999999999</c:v>
                </c:pt>
                <c:pt idx="790" formatCode="General">
                  <c:v>0.96348</c:v>
                </c:pt>
                <c:pt idx="791" formatCode="General">
                  <c:v>0.96399000000000046</c:v>
                </c:pt>
                <c:pt idx="792" formatCode="General">
                  <c:v>0.96448</c:v>
                </c:pt>
                <c:pt idx="793" formatCode="General">
                  <c:v>0.96497999999999995</c:v>
                </c:pt>
                <c:pt idx="794" formatCode="General">
                  <c:v>0.96547000000000005</c:v>
                </c:pt>
                <c:pt idx="795" formatCode="General">
                  <c:v>0.96595000000000042</c:v>
                </c:pt>
                <c:pt idx="796" formatCode="General">
                  <c:v>0.9664199999999995</c:v>
                </c:pt>
                <c:pt idx="797" formatCode="General">
                  <c:v>0.96689000000000058</c:v>
                </c:pt>
                <c:pt idx="798" formatCode="General">
                  <c:v>0.96736</c:v>
                </c:pt>
                <c:pt idx="799" formatCode="General">
                  <c:v>0.96782000000000046</c:v>
                </c:pt>
                <c:pt idx="800" formatCode="General">
                  <c:v>0.96826999999999996</c:v>
                </c:pt>
                <c:pt idx="801" formatCode="General">
                  <c:v>0.96872000000000058</c:v>
                </c:pt>
                <c:pt idx="802" formatCode="General">
                  <c:v>0.96916999999999998</c:v>
                </c:pt>
                <c:pt idx="803" formatCode="General">
                  <c:v>0.96961000000000042</c:v>
                </c:pt>
                <c:pt idx="804" formatCode="General">
                  <c:v>0.97004000000000046</c:v>
                </c:pt>
                <c:pt idx="805" formatCode="General">
                  <c:v>0.97047000000000005</c:v>
                </c:pt>
                <c:pt idx="806" formatCode="General">
                  <c:v>0.97089000000000059</c:v>
                </c:pt>
                <c:pt idx="807" formatCode="General">
                  <c:v>0.97131000000000001</c:v>
                </c:pt>
                <c:pt idx="808" formatCode="General">
                  <c:v>0.97172000000000058</c:v>
                </c:pt>
                <c:pt idx="809" formatCode="General">
                  <c:v>0.97213000000000005</c:v>
                </c:pt>
                <c:pt idx="810" formatCode="General">
                  <c:v>0.97253999999999996</c:v>
                </c:pt>
                <c:pt idx="811" formatCode="General">
                  <c:v>0.97293000000000041</c:v>
                </c:pt>
                <c:pt idx="812" formatCode="General">
                  <c:v>0.97333000000000003</c:v>
                </c:pt>
                <c:pt idx="813" formatCode="General">
                  <c:v>0.97372000000000059</c:v>
                </c:pt>
                <c:pt idx="814" formatCode="General">
                  <c:v>0.97410000000000041</c:v>
                </c:pt>
                <c:pt idx="815" formatCode="General">
                  <c:v>0.97448000000000001</c:v>
                </c:pt>
                <c:pt idx="816" formatCode="General">
                  <c:v>0.97485999999999995</c:v>
                </c:pt>
                <c:pt idx="817" formatCode="General">
                  <c:v>0.97523000000000004</c:v>
                </c:pt>
                <c:pt idx="818" formatCode="General">
                  <c:v>0.97558999999999996</c:v>
                </c:pt>
                <c:pt idx="819" formatCode="General">
                  <c:v>0.97595000000000043</c:v>
                </c:pt>
                <c:pt idx="820" formatCode="General">
                  <c:v>0.97631000000000001</c:v>
                </c:pt>
                <c:pt idx="821" formatCode="General">
                  <c:v>0.97666000000000042</c:v>
                </c:pt>
                <c:pt idx="822" formatCode="General">
                  <c:v>0.97701000000000005</c:v>
                </c:pt>
                <c:pt idx="823" formatCode="General">
                  <c:v>0.97735000000000005</c:v>
                </c:pt>
                <c:pt idx="824" formatCode="General">
                  <c:v>0.97768999999999995</c:v>
                </c:pt>
                <c:pt idx="825" formatCode="General">
                  <c:v>0.97802999999999995</c:v>
                </c:pt>
                <c:pt idx="826" formatCode="General">
                  <c:v>0.97836000000000001</c:v>
                </c:pt>
                <c:pt idx="827" formatCode="General">
                  <c:v>0.97868000000000044</c:v>
                </c:pt>
                <c:pt idx="828" formatCode="General">
                  <c:v>0.97900000000000043</c:v>
                </c:pt>
                <c:pt idx="829" formatCode="General">
                  <c:v>0.97931999999999997</c:v>
                </c:pt>
                <c:pt idx="830" formatCode="General">
                  <c:v>0.97964000000000073</c:v>
                </c:pt>
                <c:pt idx="831" formatCode="General">
                  <c:v>0.97995000000000043</c:v>
                </c:pt>
                <c:pt idx="832" formatCode="General">
                  <c:v>0.98024999999999951</c:v>
                </c:pt>
                <c:pt idx="833" formatCode="General">
                  <c:v>0.98054999999999959</c:v>
                </c:pt>
                <c:pt idx="834" formatCode="General">
                  <c:v>0.98085</c:v>
                </c:pt>
                <c:pt idx="835" formatCode="General">
                  <c:v>0.98114999999999997</c:v>
                </c:pt>
                <c:pt idx="836" formatCode="General">
                  <c:v>0.98143999999999942</c:v>
                </c:pt>
                <c:pt idx="837" formatCode="General">
                  <c:v>0.98172000000000004</c:v>
                </c:pt>
                <c:pt idx="838" formatCode="General">
                  <c:v>0.98200999999999961</c:v>
                </c:pt>
                <c:pt idx="839" formatCode="General">
                  <c:v>0.9822799999999996</c:v>
                </c:pt>
                <c:pt idx="840" formatCode="General">
                  <c:v>0.98255999999999954</c:v>
                </c:pt>
                <c:pt idx="841" formatCode="General">
                  <c:v>0.98282999999999998</c:v>
                </c:pt>
                <c:pt idx="842" formatCode="General">
                  <c:v>0.98309999999999997</c:v>
                </c:pt>
                <c:pt idx="843" formatCode="General">
                  <c:v>0.98335999999999957</c:v>
                </c:pt>
                <c:pt idx="844" formatCode="General">
                  <c:v>0.98362000000000005</c:v>
                </c:pt>
                <c:pt idx="845" formatCode="General">
                  <c:v>0.98387999999999998</c:v>
                </c:pt>
                <c:pt idx="846" formatCode="General">
                  <c:v>0.98412999999999951</c:v>
                </c:pt>
                <c:pt idx="847" formatCode="General">
                  <c:v>0.98437999999999959</c:v>
                </c:pt>
                <c:pt idx="848" formatCode="General">
                  <c:v>0.98463000000000001</c:v>
                </c:pt>
                <c:pt idx="849" formatCode="General">
                  <c:v>0.98487999999999998</c:v>
                </c:pt>
                <c:pt idx="850" formatCode="General">
                  <c:v>0.98512</c:v>
                </c:pt>
                <c:pt idx="851" formatCode="General">
                  <c:v>0.9853499999999995</c:v>
                </c:pt>
                <c:pt idx="852" formatCode="General">
                  <c:v>0.98558999999999941</c:v>
                </c:pt>
                <c:pt idx="853" formatCode="General">
                  <c:v>0.98582000000000003</c:v>
                </c:pt>
                <c:pt idx="854" formatCode="General">
                  <c:v>0.98604000000000003</c:v>
                </c:pt>
                <c:pt idx="855" formatCode="General">
                  <c:v>0.98626999999999942</c:v>
                </c:pt>
                <c:pt idx="856" formatCode="General">
                  <c:v>0.98648999999999942</c:v>
                </c:pt>
                <c:pt idx="857" formatCode="General">
                  <c:v>0.98670999999999998</c:v>
                </c:pt>
                <c:pt idx="858" formatCode="General">
                  <c:v>0.98692000000000002</c:v>
                </c:pt>
                <c:pt idx="859" formatCode="General">
                  <c:v>0.98712999999999951</c:v>
                </c:pt>
                <c:pt idx="860" formatCode="General">
                  <c:v>0.98734</c:v>
                </c:pt>
                <c:pt idx="861" formatCode="General">
                  <c:v>0.98754999999999959</c:v>
                </c:pt>
                <c:pt idx="862" formatCode="General">
                  <c:v>0.98775000000000002</c:v>
                </c:pt>
                <c:pt idx="863" formatCode="General">
                  <c:v>0.98794999999999999</c:v>
                </c:pt>
                <c:pt idx="864" formatCode="General">
                  <c:v>0.98814999999999997</c:v>
                </c:pt>
                <c:pt idx="865" formatCode="General">
                  <c:v>0.98834</c:v>
                </c:pt>
                <c:pt idx="866" formatCode="General">
                  <c:v>0.98853999999999942</c:v>
                </c:pt>
                <c:pt idx="867" formatCode="General">
                  <c:v>0.98873</c:v>
                </c:pt>
                <c:pt idx="868" formatCode="General">
                  <c:v>0.98890999999999996</c:v>
                </c:pt>
                <c:pt idx="869" formatCode="General">
                  <c:v>0.98909999999999998</c:v>
                </c:pt>
                <c:pt idx="870" formatCode="General">
                  <c:v>0.9892799999999996</c:v>
                </c:pt>
                <c:pt idx="871" formatCode="General">
                  <c:v>0.98944999999999961</c:v>
                </c:pt>
                <c:pt idx="872" formatCode="General">
                  <c:v>0.98963000000000001</c:v>
                </c:pt>
                <c:pt idx="873" formatCode="General">
                  <c:v>0.98980000000000001</c:v>
                </c:pt>
                <c:pt idx="874" formatCode="General">
                  <c:v>0.98997000000000002</c:v>
                </c:pt>
                <c:pt idx="875" formatCode="General">
                  <c:v>0.99014000000000002</c:v>
                </c:pt>
                <c:pt idx="876" formatCode="General">
                  <c:v>0.99030999999999958</c:v>
                </c:pt>
                <c:pt idx="877" formatCode="General">
                  <c:v>0.9904699999999993</c:v>
                </c:pt>
                <c:pt idx="878" formatCode="General">
                  <c:v>0.99063000000000001</c:v>
                </c:pt>
                <c:pt idx="879" formatCode="General">
                  <c:v>0.9907899999999995</c:v>
                </c:pt>
                <c:pt idx="880" formatCode="General">
                  <c:v>0.99095</c:v>
                </c:pt>
                <c:pt idx="881" formatCode="General">
                  <c:v>0.99109999999999998</c:v>
                </c:pt>
                <c:pt idx="882" formatCode="General">
                  <c:v>0.99124999999999996</c:v>
                </c:pt>
                <c:pt idx="883" formatCode="General">
                  <c:v>0.9913999999999995</c:v>
                </c:pt>
                <c:pt idx="884" formatCode="General">
                  <c:v>0.9915499999999996</c:v>
                </c:pt>
                <c:pt idx="885" formatCode="General">
                  <c:v>0.99168999999999996</c:v>
                </c:pt>
                <c:pt idx="886" formatCode="General">
                  <c:v>0.99184000000000005</c:v>
                </c:pt>
                <c:pt idx="887" formatCode="General">
                  <c:v>0.99197999999999997</c:v>
                </c:pt>
                <c:pt idx="888" formatCode="General">
                  <c:v>0.9921099999999996</c:v>
                </c:pt>
                <c:pt idx="889" formatCode="General">
                  <c:v>0.99224999999999997</c:v>
                </c:pt>
                <c:pt idx="890" formatCode="General">
                  <c:v>0.9923799999999996</c:v>
                </c:pt>
                <c:pt idx="891" formatCode="General">
                  <c:v>0.99251999999999929</c:v>
                </c:pt>
                <c:pt idx="892" formatCode="General">
                  <c:v>0.99265000000000003</c:v>
                </c:pt>
                <c:pt idx="893" formatCode="General">
                  <c:v>0.99278</c:v>
                </c:pt>
                <c:pt idx="894" formatCode="General">
                  <c:v>0.9929</c:v>
                </c:pt>
                <c:pt idx="895" formatCode="General">
                  <c:v>0.99302999999999997</c:v>
                </c:pt>
                <c:pt idx="896" formatCode="General">
                  <c:v>0.99314999999999998</c:v>
                </c:pt>
                <c:pt idx="897" formatCode="General">
                  <c:v>0.99326999999999943</c:v>
                </c:pt>
                <c:pt idx="898" formatCode="General">
                  <c:v>0.99339</c:v>
                </c:pt>
                <c:pt idx="899" formatCode="General">
                  <c:v>0.99349999999999961</c:v>
                </c:pt>
                <c:pt idx="900" formatCode="General">
                  <c:v>0.9936199999999995</c:v>
                </c:pt>
                <c:pt idx="901" formatCode="General">
                  <c:v>0.99373</c:v>
                </c:pt>
                <c:pt idx="902" formatCode="General">
                  <c:v>0.9938399999999995</c:v>
                </c:pt>
                <c:pt idx="903" formatCode="General">
                  <c:v>0.99395</c:v>
                </c:pt>
                <c:pt idx="904" formatCode="General">
                  <c:v>0.99405999999999961</c:v>
                </c:pt>
                <c:pt idx="905" formatCode="General">
                  <c:v>0.99417</c:v>
                </c:pt>
                <c:pt idx="906" formatCode="General">
                  <c:v>0.99426999999999943</c:v>
                </c:pt>
                <c:pt idx="907" formatCode="General">
                  <c:v>0.99436999999999942</c:v>
                </c:pt>
                <c:pt idx="908" formatCode="General">
                  <c:v>0.9944699999999993</c:v>
                </c:pt>
                <c:pt idx="909" formatCode="General">
                  <c:v>0.99456999999999929</c:v>
                </c:pt>
                <c:pt idx="910" formatCode="General">
                  <c:v>0.99467000000000005</c:v>
                </c:pt>
                <c:pt idx="911" formatCode="General">
                  <c:v>0.99477000000000004</c:v>
                </c:pt>
                <c:pt idx="912" formatCode="General">
                  <c:v>0.99485999999999997</c:v>
                </c:pt>
                <c:pt idx="913" formatCode="General">
                  <c:v>0.99495999999999996</c:v>
                </c:pt>
                <c:pt idx="914" formatCode="General">
                  <c:v>0.99504999999999999</c:v>
                </c:pt>
                <c:pt idx="915" formatCode="General">
                  <c:v>0.99514000000000002</c:v>
                </c:pt>
                <c:pt idx="916" formatCode="General">
                  <c:v>0.9952299999999995</c:v>
                </c:pt>
                <c:pt idx="917" formatCode="General">
                  <c:v>0.99530999999999958</c:v>
                </c:pt>
                <c:pt idx="918" formatCode="General">
                  <c:v>0.99539999999999951</c:v>
                </c:pt>
                <c:pt idx="919" formatCode="General">
                  <c:v>0.99547999999999959</c:v>
                </c:pt>
                <c:pt idx="920" formatCode="General">
                  <c:v>0.99556999999999929</c:v>
                </c:pt>
                <c:pt idx="921" formatCode="General">
                  <c:v>0.99565000000000003</c:v>
                </c:pt>
                <c:pt idx="922" formatCode="General">
                  <c:v>0.99573</c:v>
                </c:pt>
                <c:pt idx="923" formatCode="General">
                  <c:v>0.99580999999999997</c:v>
                </c:pt>
                <c:pt idx="924" formatCode="General">
                  <c:v>0.99589000000000005</c:v>
                </c:pt>
                <c:pt idx="925" formatCode="General">
                  <c:v>0.99595999999999996</c:v>
                </c:pt>
                <c:pt idx="926" formatCode="General">
                  <c:v>0.99604000000000004</c:v>
                </c:pt>
                <c:pt idx="927" formatCode="General">
                  <c:v>0.99610999999999961</c:v>
                </c:pt>
                <c:pt idx="928" formatCode="General">
                  <c:v>0.99617999999999951</c:v>
                </c:pt>
                <c:pt idx="929" formatCode="General">
                  <c:v>0.99624999999999997</c:v>
                </c:pt>
                <c:pt idx="930" formatCode="General">
                  <c:v>0.9963299999999996</c:v>
                </c:pt>
                <c:pt idx="931" formatCode="General">
                  <c:v>0.99639</c:v>
                </c:pt>
                <c:pt idx="932" formatCode="General">
                  <c:v>0.99645999999999957</c:v>
                </c:pt>
                <c:pt idx="933" formatCode="General">
                  <c:v>0.99652999999999958</c:v>
                </c:pt>
                <c:pt idx="934" formatCode="General">
                  <c:v>0.99658999999999942</c:v>
                </c:pt>
                <c:pt idx="935" formatCode="General">
                  <c:v>0.99665999999999999</c:v>
                </c:pt>
                <c:pt idx="936" formatCode="General">
                  <c:v>0.99672000000000005</c:v>
                </c:pt>
                <c:pt idx="937" formatCode="General">
                  <c:v>0.99678</c:v>
                </c:pt>
                <c:pt idx="938" formatCode="General">
                  <c:v>0.99685000000000001</c:v>
                </c:pt>
                <c:pt idx="939" formatCode="General">
                  <c:v>0.99690999999999996</c:v>
                </c:pt>
                <c:pt idx="940" formatCode="General">
                  <c:v>0.99697000000000002</c:v>
                </c:pt>
                <c:pt idx="941" formatCode="General">
                  <c:v>0.99702000000000002</c:v>
                </c:pt>
                <c:pt idx="942" formatCode="General">
                  <c:v>0.99707999999999997</c:v>
                </c:pt>
                <c:pt idx="943" formatCode="General">
                  <c:v>0.99714000000000003</c:v>
                </c:pt>
                <c:pt idx="944" formatCode="General">
                  <c:v>0.99719000000000002</c:v>
                </c:pt>
                <c:pt idx="945" formatCode="General">
                  <c:v>0.99724999999999997</c:v>
                </c:pt>
                <c:pt idx="946" formatCode="General">
                  <c:v>0.99729999999999996</c:v>
                </c:pt>
                <c:pt idx="947" formatCode="General">
                  <c:v>0.99734999999999996</c:v>
                </c:pt>
                <c:pt idx="948" formatCode="General">
                  <c:v>0.99739999999999951</c:v>
                </c:pt>
                <c:pt idx="949" formatCode="General">
                  <c:v>0.9974499999999995</c:v>
                </c:pt>
                <c:pt idx="950" formatCode="General">
                  <c:v>0.99749999999999961</c:v>
                </c:pt>
                <c:pt idx="951" formatCode="General">
                  <c:v>0.9975499999999996</c:v>
                </c:pt>
                <c:pt idx="952" formatCode="General">
                  <c:v>0.99760000000000004</c:v>
                </c:pt>
                <c:pt idx="953" formatCode="General">
                  <c:v>0.99765000000000004</c:v>
                </c:pt>
                <c:pt idx="954" formatCode="General">
                  <c:v>0.99768999999999997</c:v>
                </c:pt>
                <c:pt idx="955" formatCode="General">
                  <c:v>0.99773999999999996</c:v>
                </c:pt>
                <c:pt idx="956" formatCode="General">
                  <c:v>0.99778</c:v>
                </c:pt>
                <c:pt idx="957" formatCode="General">
                  <c:v>0.99782999999999999</c:v>
                </c:pt>
                <c:pt idx="958" formatCode="General">
                  <c:v>0.99787000000000003</c:v>
                </c:pt>
                <c:pt idx="959" formatCode="General">
                  <c:v>0.99790999999999996</c:v>
                </c:pt>
                <c:pt idx="960" formatCode="General">
                  <c:v>0.99795</c:v>
                </c:pt>
                <c:pt idx="961" formatCode="General">
                  <c:v>0.99799000000000004</c:v>
                </c:pt>
                <c:pt idx="962" formatCode="General">
                  <c:v>0.99802999999999997</c:v>
                </c:pt>
                <c:pt idx="963" formatCode="General">
                  <c:v>0.99807000000000001</c:v>
                </c:pt>
                <c:pt idx="964" formatCode="General">
                  <c:v>0.99810999999999961</c:v>
                </c:pt>
                <c:pt idx="965" formatCode="General">
                  <c:v>0.99814999999999998</c:v>
                </c:pt>
                <c:pt idx="966" formatCode="General">
                  <c:v>0.99819000000000002</c:v>
                </c:pt>
                <c:pt idx="967" formatCode="General">
                  <c:v>0.99822</c:v>
                </c:pt>
                <c:pt idx="968" formatCode="General">
                  <c:v>0.99825999999999959</c:v>
                </c:pt>
                <c:pt idx="969" formatCode="General">
                  <c:v>0.99829000000000001</c:v>
                </c:pt>
                <c:pt idx="970" formatCode="General">
                  <c:v>0.99832999999999961</c:v>
                </c:pt>
                <c:pt idx="971" formatCode="General">
                  <c:v>0.99835999999999958</c:v>
                </c:pt>
                <c:pt idx="972" formatCode="General">
                  <c:v>0.99839999999999951</c:v>
                </c:pt>
                <c:pt idx="973" formatCode="General">
                  <c:v>0.9984299999999996</c:v>
                </c:pt>
                <c:pt idx="974" formatCode="General">
                  <c:v>0.99845999999999957</c:v>
                </c:pt>
                <c:pt idx="975" formatCode="General">
                  <c:v>0.99848999999999954</c:v>
                </c:pt>
                <c:pt idx="976" formatCode="General">
                  <c:v>0.9985199999999993</c:v>
                </c:pt>
                <c:pt idx="977" formatCode="General">
                  <c:v>0.9985499999999996</c:v>
                </c:pt>
                <c:pt idx="978" formatCode="General">
                  <c:v>0.99857999999999958</c:v>
                </c:pt>
                <c:pt idx="979" formatCode="General">
                  <c:v>0.99861</c:v>
                </c:pt>
                <c:pt idx="980" formatCode="General">
                  <c:v>0.99863999999999997</c:v>
                </c:pt>
                <c:pt idx="981" formatCode="General">
                  <c:v>0.9986699999999995</c:v>
                </c:pt>
                <c:pt idx="982" formatCode="General">
                  <c:v>0.99870000000000003</c:v>
                </c:pt>
                <c:pt idx="983" formatCode="General">
                  <c:v>0.99872000000000005</c:v>
                </c:pt>
                <c:pt idx="984" formatCode="General">
                  <c:v>0.99875000000000003</c:v>
                </c:pt>
                <c:pt idx="985" formatCode="General">
                  <c:v>0.99877000000000005</c:v>
                </c:pt>
                <c:pt idx="986" formatCode="General">
                  <c:v>0.99880000000000002</c:v>
                </c:pt>
                <c:pt idx="987" formatCode="General">
                  <c:v>0.99883</c:v>
                </c:pt>
                <c:pt idx="988" formatCode="General">
                  <c:v>0.99885000000000002</c:v>
                </c:pt>
                <c:pt idx="989" formatCode="General">
                  <c:v>0.99887000000000004</c:v>
                </c:pt>
                <c:pt idx="990" formatCode="General">
                  <c:v>0.99890000000000001</c:v>
                </c:pt>
                <c:pt idx="991" formatCode="General">
                  <c:v>0.99892000000000003</c:v>
                </c:pt>
                <c:pt idx="992" formatCode="General">
                  <c:v>0.99894000000000005</c:v>
                </c:pt>
                <c:pt idx="993" formatCode="General">
                  <c:v>0.99897000000000002</c:v>
                </c:pt>
                <c:pt idx="994" formatCode="General">
                  <c:v>0.99899000000000004</c:v>
                </c:pt>
                <c:pt idx="995" formatCode="General">
                  <c:v>0.99900999999999951</c:v>
                </c:pt>
                <c:pt idx="996" formatCode="General">
                  <c:v>0.99902999999999997</c:v>
                </c:pt>
                <c:pt idx="997" formatCode="General">
                  <c:v>0.99904999999999999</c:v>
                </c:pt>
                <c:pt idx="998" formatCode="General">
                  <c:v>0.99907000000000001</c:v>
                </c:pt>
                <c:pt idx="999" formatCode="General">
                  <c:v>0.99909000000000003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0B5-4038-8904-6422186B8E88}"/>
            </c:ext>
          </c:extLst>
        </c:ser>
        <c:ser>
          <c:idx val="2"/>
          <c:order val="2"/>
          <c:tx>
            <c:v>Gauss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Statistics_LUMO!$F$2:$F$1001</c:f>
              <c:numCache>
                <c:formatCode>General</c:formatCode>
                <c:ptCount val="1000"/>
                <c:pt idx="0">
                  <c:v>-2.0375000000000001</c:v>
                </c:pt>
                <c:pt idx="1">
                  <c:v>-2.0371999999999999</c:v>
                </c:pt>
                <c:pt idx="2">
                  <c:v>-2.0369099999999984</c:v>
                </c:pt>
                <c:pt idx="3">
                  <c:v>-2.0366099999999978</c:v>
                </c:pt>
                <c:pt idx="4">
                  <c:v>-2.0363199999999977</c:v>
                </c:pt>
                <c:pt idx="5">
                  <c:v>-2.0360199999999984</c:v>
                </c:pt>
                <c:pt idx="6">
                  <c:v>-2.03573</c:v>
                </c:pt>
                <c:pt idx="7">
                  <c:v>-2.0354299999999972</c:v>
                </c:pt>
                <c:pt idx="8">
                  <c:v>-2.0351399999999997</c:v>
                </c:pt>
                <c:pt idx="9">
                  <c:v>-2.0348399999999982</c:v>
                </c:pt>
                <c:pt idx="10">
                  <c:v>-2.0345499999999972</c:v>
                </c:pt>
                <c:pt idx="11">
                  <c:v>-2.0342499999999979</c:v>
                </c:pt>
                <c:pt idx="12">
                  <c:v>-2.03396</c:v>
                </c:pt>
                <c:pt idx="13">
                  <c:v>-2.0336599999999971</c:v>
                </c:pt>
                <c:pt idx="14">
                  <c:v>-2.0333700000000001</c:v>
                </c:pt>
                <c:pt idx="15">
                  <c:v>-2.0330699999999977</c:v>
                </c:pt>
                <c:pt idx="16">
                  <c:v>-2.0327799999999971</c:v>
                </c:pt>
                <c:pt idx="17">
                  <c:v>-2.0324799999999978</c:v>
                </c:pt>
                <c:pt idx="18">
                  <c:v>-2.0321799999999977</c:v>
                </c:pt>
                <c:pt idx="19">
                  <c:v>-2.0318899999999984</c:v>
                </c:pt>
                <c:pt idx="20">
                  <c:v>-2.03159</c:v>
                </c:pt>
                <c:pt idx="21">
                  <c:v>-2.0312999999999977</c:v>
                </c:pt>
                <c:pt idx="22">
                  <c:v>-2.0309999999999997</c:v>
                </c:pt>
                <c:pt idx="23">
                  <c:v>-2.03071</c:v>
                </c:pt>
                <c:pt idx="24">
                  <c:v>-2.0304099999999972</c:v>
                </c:pt>
                <c:pt idx="25">
                  <c:v>-2.0301200000000001</c:v>
                </c:pt>
                <c:pt idx="26">
                  <c:v>-2.02982</c:v>
                </c:pt>
                <c:pt idx="27">
                  <c:v>-2.0295299999999998</c:v>
                </c:pt>
                <c:pt idx="28">
                  <c:v>-2.0292300000000001</c:v>
                </c:pt>
                <c:pt idx="29">
                  <c:v>-2.02894</c:v>
                </c:pt>
                <c:pt idx="30">
                  <c:v>-2.0286399999999998</c:v>
                </c:pt>
                <c:pt idx="31">
                  <c:v>-2.0283500000000001</c:v>
                </c:pt>
                <c:pt idx="32">
                  <c:v>-2.0280499999999977</c:v>
                </c:pt>
                <c:pt idx="33">
                  <c:v>-2.0277599999999998</c:v>
                </c:pt>
                <c:pt idx="34">
                  <c:v>-2.02746</c:v>
                </c:pt>
                <c:pt idx="35">
                  <c:v>-2.0271599999999999</c:v>
                </c:pt>
                <c:pt idx="36">
                  <c:v>-2.0268699999999984</c:v>
                </c:pt>
                <c:pt idx="37">
                  <c:v>-2.02657</c:v>
                </c:pt>
                <c:pt idx="38">
                  <c:v>-2.0262799999999972</c:v>
                </c:pt>
                <c:pt idx="39">
                  <c:v>-2.0259800000000001</c:v>
                </c:pt>
                <c:pt idx="40">
                  <c:v>-2.02569</c:v>
                </c:pt>
                <c:pt idx="41">
                  <c:v>-2.0253899999999998</c:v>
                </c:pt>
                <c:pt idx="42">
                  <c:v>-2.0251000000000001</c:v>
                </c:pt>
                <c:pt idx="43">
                  <c:v>-2.0247999999999999</c:v>
                </c:pt>
                <c:pt idx="44">
                  <c:v>-2.0245099999999998</c:v>
                </c:pt>
                <c:pt idx="45">
                  <c:v>-2.0242100000000001</c:v>
                </c:pt>
                <c:pt idx="46">
                  <c:v>-2.0239199999999999</c:v>
                </c:pt>
                <c:pt idx="47">
                  <c:v>-2.0236200000000002</c:v>
                </c:pt>
                <c:pt idx="48">
                  <c:v>-2.0233300000000018</c:v>
                </c:pt>
                <c:pt idx="49">
                  <c:v>-2.0230299999999999</c:v>
                </c:pt>
                <c:pt idx="50">
                  <c:v>-2.0227399999999998</c:v>
                </c:pt>
                <c:pt idx="51">
                  <c:v>-2.0224399999999987</c:v>
                </c:pt>
                <c:pt idx="52">
                  <c:v>-2.0221399999999998</c:v>
                </c:pt>
                <c:pt idx="53">
                  <c:v>-2.0218499999999984</c:v>
                </c:pt>
                <c:pt idx="54">
                  <c:v>-2.02155</c:v>
                </c:pt>
                <c:pt idx="55">
                  <c:v>-2.0212599999999972</c:v>
                </c:pt>
                <c:pt idx="56">
                  <c:v>-2.0209600000000001</c:v>
                </c:pt>
                <c:pt idx="57">
                  <c:v>-2.02067</c:v>
                </c:pt>
                <c:pt idx="58">
                  <c:v>-2.0203700000000002</c:v>
                </c:pt>
                <c:pt idx="59">
                  <c:v>-2.0200800000000001</c:v>
                </c:pt>
                <c:pt idx="60">
                  <c:v>-2.0197799999999977</c:v>
                </c:pt>
                <c:pt idx="61">
                  <c:v>-2.0194899999999971</c:v>
                </c:pt>
                <c:pt idx="62">
                  <c:v>-2.01919</c:v>
                </c:pt>
                <c:pt idx="63">
                  <c:v>-2.0188999999999977</c:v>
                </c:pt>
                <c:pt idx="64">
                  <c:v>-2.0185999999999997</c:v>
                </c:pt>
                <c:pt idx="65">
                  <c:v>-2.01831</c:v>
                </c:pt>
                <c:pt idx="66">
                  <c:v>-2.0180099999999972</c:v>
                </c:pt>
                <c:pt idx="67">
                  <c:v>-2.0177200000000002</c:v>
                </c:pt>
                <c:pt idx="68">
                  <c:v>-2.01742</c:v>
                </c:pt>
                <c:pt idx="69">
                  <c:v>-2.0171199999999998</c:v>
                </c:pt>
                <c:pt idx="70">
                  <c:v>-2.0168299999999979</c:v>
                </c:pt>
                <c:pt idx="71">
                  <c:v>-2.0165299999999977</c:v>
                </c:pt>
                <c:pt idx="72">
                  <c:v>-2.0162399999999967</c:v>
                </c:pt>
                <c:pt idx="73">
                  <c:v>-2.0159399999999987</c:v>
                </c:pt>
                <c:pt idx="74">
                  <c:v>-2.0156499999999928</c:v>
                </c:pt>
                <c:pt idx="75">
                  <c:v>-2.0153499999999984</c:v>
                </c:pt>
                <c:pt idx="76">
                  <c:v>-2.0150599999999979</c:v>
                </c:pt>
                <c:pt idx="77">
                  <c:v>-2.0147599999999977</c:v>
                </c:pt>
                <c:pt idx="78">
                  <c:v>-2.0144699999999984</c:v>
                </c:pt>
                <c:pt idx="79">
                  <c:v>-2.01417</c:v>
                </c:pt>
                <c:pt idx="80">
                  <c:v>-2.0138799999999977</c:v>
                </c:pt>
                <c:pt idx="81">
                  <c:v>-2.0135800000000001</c:v>
                </c:pt>
                <c:pt idx="82">
                  <c:v>-2.01329</c:v>
                </c:pt>
                <c:pt idx="83">
                  <c:v>-2.0129899999999972</c:v>
                </c:pt>
                <c:pt idx="84">
                  <c:v>-2.0126999999999984</c:v>
                </c:pt>
                <c:pt idx="85">
                  <c:v>-2.0123999999999982</c:v>
                </c:pt>
                <c:pt idx="86">
                  <c:v>-2.0120999999999984</c:v>
                </c:pt>
                <c:pt idx="87">
                  <c:v>-2.0118099999999979</c:v>
                </c:pt>
                <c:pt idx="88">
                  <c:v>-2.0115099999999977</c:v>
                </c:pt>
                <c:pt idx="89">
                  <c:v>-2.0112199999999971</c:v>
                </c:pt>
                <c:pt idx="90">
                  <c:v>-2.01092</c:v>
                </c:pt>
                <c:pt idx="91">
                  <c:v>-2.0106299999999977</c:v>
                </c:pt>
                <c:pt idx="92">
                  <c:v>-2.0103300000000002</c:v>
                </c:pt>
                <c:pt idx="93">
                  <c:v>-2.0100399999999987</c:v>
                </c:pt>
                <c:pt idx="94">
                  <c:v>-2.0097399999999999</c:v>
                </c:pt>
                <c:pt idx="95">
                  <c:v>-2.0094499999999984</c:v>
                </c:pt>
                <c:pt idx="96">
                  <c:v>-2.00915</c:v>
                </c:pt>
                <c:pt idx="97">
                  <c:v>-2.0088599999999972</c:v>
                </c:pt>
                <c:pt idx="98">
                  <c:v>-2.0085600000000001</c:v>
                </c:pt>
                <c:pt idx="99">
                  <c:v>-2.00827</c:v>
                </c:pt>
                <c:pt idx="100">
                  <c:v>-2.0079699999999998</c:v>
                </c:pt>
                <c:pt idx="101">
                  <c:v>-2.0076800000000001</c:v>
                </c:pt>
                <c:pt idx="102">
                  <c:v>-2.0073799999999999</c:v>
                </c:pt>
                <c:pt idx="103">
                  <c:v>-2.0070800000000002</c:v>
                </c:pt>
                <c:pt idx="104">
                  <c:v>-2.0067900000000001</c:v>
                </c:pt>
                <c:pt idx="105">
                  <c:v>-2.0064899999999977</c:v>
                </c:pt>
                <c:pt idx="106">
                  <c:v>-2.0061999999999998</c:v>
                </c:pt>
                <c:pt idx="107">
                  <c:v>-2.0059</c:v>
                </c:pt>
                <c:pt idx="108">
                  <c:v>-2.0056099999999977</c:v>
                </c:pt>
                <c:pt idx="109">
                  <c:v>-2.0053100000000001</c:v>
                </c:pt>
                <c:pt idx="110">
                  <c:v>-2.00502</c:v>
                </c:pt>
                <c:pt idx="111">
                  <c:v>-2.0047199999999998</c:v>
                </c:pt>
                <c:pt idx="112">
                  <c:v>-2.0044300000000002</c:v>
                </c:pt>
                <c:pt idx="113">
                  <c:v>-2.0041300000000017</c:v>
                </c:pt>
                <c:pt idx="114">
                  <c:v>-2.0038399999999998</c:v>
                </c:pt>
                <c:pt idx="115">
                  <c:v>-2.0035400000000001</c:v>
                </c:pt>
                <c:pt idx="116">
                  <c:v>-2.00325</c:v>
                </c:pt>
                <c:pt idx="117">
                  <c:v>-2.0029499999999971</c:v>
                </c:pt>
                <c:pt idx="118">
                  <c:v>-2.0026599999999979</c:v>
                </c:pt>
                <c:pt idx="119">
                  <c:v>-2.0023599999999977</c:v>
                </c:pt>
                <c:pt idx="120">
                  <c:v>-2.0020599999999984</c:v>
                </c:pt>
                <c:pt idx="121">
                  <c:v>-2.00177</c:v>
                </c:pt>
                <c:pt idx="122">
                  <c:v>-2.0014699999999972</c:v>
                </c:pt>
                <c:pt idx="123">
                  <c:v>-2.0011800000000002</c:v>
                </c:pt>
                <c:pt idx="124">
                  <c:v>-2.00088</c:v>
                </c:pt>
                <c:pt idx="125">
                  <c:v>-2.0005899999999999</c:v>
                </c:pt>
                <c:pt idx="126">
                  <c:v>-2.0002900000000001</c:v>
                </c:pt>
                <c:pt idx="127">
                  <c:v>-2</c:v>
                </c:pt>
                <c:pt idx="128">
                  <c:v>-1.9997</c:v>
                </c:pt>
                <c:pt idx="129">
                  <c:v>-1.9994099999999999</c:v>
                </c:pt>
                <c:pt idx="130">
                  <c:v>-1.9991099999999999</c:v>
                </c:pt>
                <c:pt idx="131">
                  <c:v>-1.99882</c:v>
                </c:pt>
                <c:pt idx="132">
                  <c:v>-1.9985200000000001</c:v>
                </c:pt>
                <c:pt idx="133">
                  <c:v>-1.9982300000000008</c:v>
                </c:pt>
                <c:pt idx="134">
                  <c:v>-1.99793</c:v>
                </c:pt>
                <c:pt idx="135">
                  <c:v>-1.9976400000000001</c:v>
                </c:pt>
                <c:pt idx="136">
                  <c:v>-1.9973399999999999</c:v>
                </c:pt>
                <c:pt idx="137">
                  <c:v>-1.9970399999999999</c:v>
                </c:pt>
                <c:pt idx="138">
                  <c:v>-1.9967500000000009</c:v>
                </c:pt>
                <c:pt idx="139">
                  <c:v>-1.9964500000000009</c:v>
                </c:pt>
                <c:pt idx="140">
                  <c:v>-1.9961600000000008</c:v>
                </c:pt>
                <c:pt idx="141">
                  <c:v>-1.99586</c:v>
                </c:pt>
                <c:pt idx="142">
                  <c:v>-1.9955700000000001</c:v>
                </c:pt>
                <c:pt idx="143">
                  <c:v>-1.9952700000000001</c:v>
                </c:pt>
                <c:pt idx="144">
                  <c:v>-1.9949800000000009</c:v>
                </c:pt>
                <c:pt idx="145">
                  <c:v>-1.9946800000000009</c:v>
                </c:pt>
                <c:pt idx="146">
                  <c:v>-1.9943900000000001</c:v>
                </c:pt>
                <c:pt idx="147">
                  <c:v>-1.9940900000000001</c:v>
                </c:pt>
                <c:pt idx="148">
                  <c:v>-1.9938</c:v>
                </c:pt>
                <c:pt idx="149">
                  <c:v>-1.9935</c:v>
                </c:pt>
                <c:pt idx="150">
                  <c:v>-1.9932099999999999</c:v>
                </c:pt>
                <c:pt idx="151">
                  <c:v>-1.9929100000000008</c:v>
                </c:pt>
                <c:pt idx="152">
                  <c:v>-1.9926200000000001</c:v>
                </c:pt>
                <c:pt idx="153">
                  <c:v>-1.9923200000000001</c:v>
                </c:pt>
                <c:pt idx="154">
                  <c:v>-1.9920200000000001</c:v>
                </c:pt>
                <c:pt idx="155">
                  <c:v>-1.99173</c:v>
                </c:pt>
                <c:pt idx="156">
                  <c:v>-1.99143</c:v>
                </c:pt>
                <c:pt idx="157">
                  <c:v>-1.9911399999999999</c:v>
                </c:pt>
                <c:pt idx="158">
                  <c:v>-1.9908399999999999</c:v>
                </c:pt>
                <c:pt idx="159">
                  <c:v>-1.9905500000000009</c:v>
                </c:pt>
                <c:pt idx="160">
                  <c:v>-1.990250000000001</c:v>
                </c:pt>
                <c:pt idx="161">
                  <c:v>-1.98996</c:v>
                </c:pt>
                <c:pt idx="162">
                  <c:v>-1.98966</c:v>
                </c:pt>
                <c:pt idx="163">
                  <c:v>-1.9893700000000001</c:v>
                </c:pt>
                <c:pt idx="164">
                  <c:v>-1.9890699999999999</c:v>
                </c:pt>
                <c:pt idx="165">
                  <c:v>-1.9887800000000009</c:v>
                </c:pt>
                <c:pt idx="166">
                  <c:v>-1.9884800000000009</c:v>
                </c:pt>
                <c:pt idx="167">
                  <c:v>-1.9881900000000001</c:v>
                </c:pt>
                <c:pt idx="168">
                  <c:v>-1.9878899999999999</c:v>
                </c:pt>
                <c:pt idx="169">
                  <c:v>-1.9876</c:v>
                </c:pt>
                <c:pt idx="170">
                  <c:v>-1.9873000000000001</c:v>
                </c:pt>
                <c:pt idx="171">
                  <c:v>-1.9870000000000001</c:v>
                </c:pt>
                <c:pt idx="172">
                  <c:v>-1.9867100000000009</c:v>
                </c:pt>
                <c:pt idx="173">
                  <c:v>-1.9864100000000009</c:v>
                </c:pt>
                <c:pt idx="174">
                  <c:v>-1.9861200000000001</c:v>
                </c:pt>
                <c:pt idx="175">
                  <c:v>-1.9858199999999999</c:v>
                </c:pt>
                <c:pt idx="176">
                  <c:v>-1.98553</c:v>
                </c:pt>
                <c:pt idx="177">
                  <c:v>-1.9852300000000001</c:v>
                </c:pt>
                <c:pt idx="178">
                  <c:v>-1.9849399999999999</c:v>
                </c:pt>
                <c:pt idx="179">
                  <c:v>-1.9846400000000008</c:v>
                </c:pt>
                <c:pt idx="180">
                  <c:v>-1.9843500000000009</c:v>
                </c:pt>
                <c:pt idx="181">
                  <c:v>-1.9840500000000012</c:v>
                </c:pt>
                <c:pt idx="182">
                  <c:v>-1.98376</c:v>
                </c:pt>
                <c:pt idx="183">
                  <c:v>-1.98346</c:v>
                </c:pt>
                <c:pt idx="184">
                  <c:v>-1.9831700000000001</c:v>
                </c:pt>
                <c:pt idx="185">
                  <c:v>-1.9828699999999999</c:v>
                </c:pt>
                <c:pt idx="186">
                  <c:v>-1.9825800000000009</c:v>
                </c:pt>
                <c:pt idx="187">
                  <c:v>-1.9822800000000009</c:v>
                </c:pt>
                <c:pt idx="188">
                  <c:v>-1.9819800000000001</c:v>
                </c:pt>
                <c:pt idx="189">
                  <c:v>-1.98169</c:v>
                </c:pt>
                <c:pt idx="190">
                  <c:v>-1.98139</c:v>
                </c:pt>
                <c:pt idx="191">
                  <c:v>-1.9811000000000001</c:v>
                </c:pt>
                <c:pt idx="192">
                  <c:v>-1.9807999999999999</c:v>
                </c:pt>
                <c:pt idx="193">
                  <c:v>-1.9805100000000009</c:v>
                </c:pt>
                <c:pt idx="194">
                  <c:v>-1.9802100000000009</c:v>
                </c:pt>
                <c:pt idx="195">
                  <c:v>-1.9799199999999999</c:v>
                </c:pt>
                <c:pt idx="196">
                  <c:v>-1.9796199999999999</c:v>
                </c:pt>
                <c:pt idx="197">
                  <c:v>-1.97933</c:v>
                </c:pt>
                <c:pt idx="198">
                  <c:v>-1.9790300000000001</c:v>
                </c:pt>
                <c:pt idx="199">
                  <c:v>-1.9787399999999999</c:v>
                </c:pt>
                <c:pt idx="200">
                  <c:v>-1.9784400000000009</c:v>
                </c:pt>
                <c:pt idx="201">
                  <c:v>-1.978150000000001</c:v>
                </c:pt>
                <c:pt idx="202">
                  <c:v>-1.9778500000000001</c:v>
                </c:pt>
                <c:pt idx="203">
                  <c:v>-1.97756</c:v>
                </c:pt>
                <c:pt idx="204">
                  <c:v>-1.97726</c:v>
                </c:pt>
                <c:pt idx="205">
                  <c:v>-1.9769600000000001</c:v>
                </c:pt>
                <c:pt idx="206">
                  <c:v>-1.9766699999999999</c:v>
                </c:pt>
                <c:pt idx="207">
                  <c:v>-1.9763700000000008</c:v>
                </c:pt>
                <c:pt idx="208">
                  <c:v>-1.9760800000000009</c:v>
                </c:pt>
                <c:pt idx="209">
                  <c:v>-1.9757800000000001</c:v>
                </c:pt>
                <c:pt idx="210">
                  <c:v>-1.97549</c:v>
                </c:pt>
                <c:pt idx="211">
                  <c:v>-1.97519</c:v>
                </c:pt>
                <c:pt idx="212">
                  <c:v>-1.9749000000000001</c:v>
                </c:pt>
                <c:pt idx="213">
                  <c:v>-1.9745999999999999</c:v>
                </c:pt>
                <c:pt idx="214">
                  <c:v>-1.9743100000000009</c:v>
                </c:pt>
                <c:pt idx="215">
                  <c:v>-1.9740100000000009</c:v>
                </c:pt>
                <c:pt idx="216">
                  <c:v>-1.9737199999999999</c:v>
                </c:pt>
                <c:pt idx="217">
                  <c:v>-1.97342</c:v>
                </c:pt>
                <c:pt idx="218">
                  <c:v>-1.9731300000000001</c:v>
                </c:pt>
                <c:pt idx="219">
                  <c:v>-1.9728300000000001</c:v>
                </c:pt>
                <c:pt idx="220">
                  <c:v>-1.9725400000000008</c:v>
                </c:pt>
                <c:pt idx="221">
                  <c:v>-1.9722400000000009</c:v>
                </c:pt>
                <c:pt idx="222">
                  <c:v>-1.97194</c:v>
                </c:pt>
                <c:pt idx="223">
                  <c:v>-1.9716499999999999</c:v>
                </c:pt>
                <c:pt idx="224">
                  <c:v>-1.9713499999999999</c:v>
                </c:pt>
                <c:pt idx="225">
                  <c:v>-1.97106</c:v>
                </c:pt>
                <c:pt idx="226">
                  <c:v>-1.9707600000000001</c:v>
                </c:pt>
                <c:pt idx="227">
                  <c:v>-1.9704699999999999</c:v>
                </c:pt>
                <c:pt idx="228">
                  <c:v>-1.9701700000000009</c:v>
                </c:pt>
                <c:pt idx="229">
                  <c:v>-1.9698800000000001</c:v>
                </c:pt>
                <c:pt idx="230">
                  <c:v>-1.9695800000000001</c:v>
                </c:pt>
                <c:pt idx="231">
                  <c:v>-1.96929</c:v>
                </c:pt>
                <c:pt idx="232">
                  <c:v>-1.96899</c:v>
                </c:pt>
                <c:pt idx="233">
                  <c:v>-1.9686999999999999</c:v>
                </c:pt>
                <c:pt idx="234">
                  <c:v>-1.9683999999999999</c:v>
                </c:pt>
                <c:pt idx="235">
                  <c:v>-1.9681100000000009</c:v>
                </c:pt>
                <c:pt idx="236">
                  <c:v>-1.9678100000000001</c:v>
                </c:pt>
                <c:pt idx="237">
                  <c:v>-1.9675199999999999</c:v>
                </c:pt>
                <c:pt idx="238">
                  <c:v>-1.96722</c:v>
                </c:pt>
                <c:pt idx="239">
                  <c:v>-1.96692</c:v>
                </c:pt>
                <c:pt idx="240">
                  <c:v>-1.9666300000000001</c:v>
                </c:pt>
                <c:pt idx="241">
                  <c:v>-1.9663299999999999</c:v>
                </c:pt>
                <c:pt idx="242">
                  <c:v>-1.9660400000000009</c:v>
                </c:pt>
                <c:pt idx="243">
                  <c:v>-1.96574</c:v>
                </c:pt>
                <c:pt idx="244">
                  <c:v>-1.9654499999999999</c:v>
                </c:pt>
                <c:pt idx="245">
                  <c:v>-1.9651500000000008</c:v>
                </c:pt>
                <c:pt idx="246">
                  <c:v>-1.9648600000000001</c:v>
                </c:pt>
                <c:pt idx="247">
                  <c:v>-1.9645600000000001</c:v>
                </c:pt>
                <c:pt idx="248">
                  <c:v>-1.9642700000000008</c:v>
                </c:pt>
                <c:pt idx="249">
                  <c:v>-1.96397</c:v>
                </c:pt>
                <c:pt idx="250">
                  <c:v>-1.9636800000000001</c:v>
                </c:pt>
                <c:pt idx="251">
                  <c:v>-1.9633799999999999</c:v>
                </c:pt>
                <c:pt idx="252">
                  <c:v>-1.96309</c:v>
                </c:pt>
                <c:pt idx="253">
                  <c:v>-1.96279</c:v>
                </c:pt>
                <c:pt idx="254">
                  <c:v>-1.9624900000000001</c:v>
                </c:pt>
                <c:pt idx="255">
                  <c:v>-1.9621999999999999</c:v>
                </c:pt>
                <c:pt idx="256">
                  <c:v>-1.9619</c:v>
                </c:pt>
                <c:pt idx="257">
                  <c:v>-1.9616100000000001</c:v>
                </c:pt>
                <c:pt idx="258">
                  <c:v>-1.9613100000000001</c:v>
                </c:pt>
                <c:pt idx="259">
                  <c:v>-1.96102</c:v>
                </c:pt>
                <c:pt idx="260">
                  <c:v>-1.96072</c:v>
                </c:pt>
                <c:pt idx="261">
                  <c:v>-1.9604299999999999</c:v>
                </c:pt>
                <c:pt idx="262">
                  <c:v>-1.9601299999999999</c:v>
                </c:pt>
                <c:pt idx="263">
                  <c:v>-1.95984</c:v>
                </c:pt>
                <c:pt idx="264">
                  <c:v>-1.9595400000000001</c:v>
                </c:pt>
                <c:pt idx="265">
                  <c:v>-1.9592499999999999</c:v>
                </c:pt>
                <c:pt idx="266">
                  <c:v>-1.9589500000000009</c:v>
                </c:pt>
                <c:pt idx="267">
                  <c:v>-1.9586600000000001</c:v>
                </c:pt>
                <c:pt idx="268">
                  <c:v>-1.9583600000000001</c:v>
                </c:pt>
                <c:pt idx="269">
                  <c:v>-1.9580700000000009</c:v>
                </c:pt>
                <c:pt idx="270">
                  <c:v>-1.95777</c:v>
                </c:pt>
                <c:pt idx="271">
                  <c:v>-1.95747</c:v>
                </c:pt>
                <c:pt idx="272">
                  <c:v>-1.9571799999999999</c:v>
                </c:pt>
                <c:pt idx="273">
                  <c:v>-1.9568800000000008</c:v>
                </c:pt>
                <c:pt idx="274">
                  <c:v>-1.9565900000000001</c:v>
                </c:pt>
                <c:pt idx="275">
                  <c:v>-1.9562900000000001</c:v>
                </c:pt>
                <c:pt idx="276">
                  <c:v>-1.9560000000000008</c:v>
                </c:pt>
                <c:pt idx="277">
                  <c:v>-1.9557</c:v>
                </c:pt>
                <c:pt idx="278">
                  <c:v>-1.9554100000000001</c:v>
                </c:pt>
                <c:pt idx="279">
                  <c:v>-1.9551099999999999</c:v>
                </c:pt>
                <c:pt idx="280">
                  <c:v>-1.95482</c:v>
                </c:pt>
                <c:pt idx="281">
                  <c:v>-1.95452</c:v>
                </c:pt>
                <c:pt idx="282">
                  <c:v>-1.9542299999999999</c:v>
                </c:pt>
                <c:pt idx="283">
                  <c:v>-1.9539299999999982</c:v>
                </c:pt>
                <c:pt idx="284">
                  <c:v>-1.95364</c:v>
                </c:pt>
                <c:pt idx="285">
                  <c:v>-1.9533400000000001</c:v>
                </c:pt>
                <c:pt idx="286">
                  <c:v>-1.9530500000000008</c:v>
                </c:pt>
                <c:pt idx="287">
                  <c:v>-1.9527500000000009</c:v>
                </c:pt>
                <c:pt idx="288">
                  <c:v>-1.9524500000000009</c:v>
                </c:pt>
                <c:pt idx="289">
                  <c:v>-1.9521600000000001</c:v>
                </c:pt>
                <c:pt idx="290">
                  <c:v>-1.9518599999999999</c:v>
                </c:pt>
                <c:pt idx="291">
                  <c:v>-1.95157</c:v>
                </c:pt>
                <c:pt idx="292">
                  <c:v>-1.9512700000000001</c:v>
                </c:pt>
                <c:pt idx="293">
                  <c:v>-1.9509799999999999</c:v>
                </c:pt>
                <c:pt idx="294">
                  <c:v>-1.9506800000000009</c:v>
                </c:pt>
                <c:pt idx="295">
                  <c:v>-1.9503900000000001</c:v>
                </c:pt>
                <c:pt idx="296">
                  <c:v>-1.9500900000000001</c:v>
                </c:pt>
                <c:pt idx="297">
                  <c:v>-1.9498</c:v>
                </c:pt>
                <c:pt idx="298">
                  <c:v>-1.9495</c:v>
                </c:pt>
                <c:pt idx="299">
                  <c:v>-1.9492100000000001</c:v>
                </c:pt>
                <c:pt idx="300">
                  <c:v>-1.9489099999999999</c:v>
                </c:pt>
                <c:pt idx="301">
                  <c:v>-1.94862</c:v>
                </c:pt>
                <c:pt idx="302">
                  <c:v>-1.9483200000000001</c:v>
                </c:pt>
                <c:pt idx="303">
                  <c:v>-1.9480299999999999</c:v>
                </c:pt>
                <c:pt idx="304">
                  <c:v>-1.94773</c:v>
                </c:pt>
                <c:pt idx="305">
                  <c:v>-1.94743</c:v>
                </c:pt>
                <c:pt idx="306">
                  <c:v>-1.9471400000000001</c:v>
                </c:pt>
                <c:pt idx="307">
                  <c:v>-1.9468399999999999</c:v>
                </c:pt>
                <c:pt idx="308">
                  <c:v>-1.9465500000000009</c:v>
                </c:pt>
                <c:pt idx="309">
                  <c:v>-1.9462500000000009</c:v>
                </c:pt>
                <c:pt idx="310">
                  <c:v>-1.9459599999999999</c:v>
                </c:pt>
                <c:pt idx="311">
                  <c:v>-1.9456599999999999</c:v>
                </c:pt>
                <c:pt idx="312">
                  <c:v>-1.94537</c:v>
                </c:pt>
                <c:pt idx="313">
                  <c:v>-1.9450700000000001</c:v>
                </c:pt>
                <c:pt idx="314">
                  <c:v>-1.9447800000000008</c:v>
                </c:pt>
                <c:pt idx="315">
                  <c:v>-1.9444800000000009</c:v>
                </c:pt>
                <c:pt idx="316">
                  <c:v>-1.9441900000000001</c:v>
                </c:pt>
                <c:pt idx="317">
                  <c:v>-1.9438899999999999</c:v>
                </c:pt>
                <c:pt idx="318">
                  <c:v>-1.9436</c:v>
                </c:pt>
                <c:pt idx="319">
                  <c:v>-1.9433</c:v>
                </c:pt>
                <c:pt idx="320">
                  <c:v>-1.9430099999999999</c:v>
                </c:pt>
                <c:pt idx="321">
                  <c:v>-1.9427099999999999</c:v>
                </c:pt>
                <c:pt idx="322">
                  <c:v>-1.9424100000000009</c:v>
                </c:pt>
                <c:pt idx="323">
                  <c:v>-1.9421200000000001</c:v>
                </c:pt>
                <c:pt idx="324">
                  <c:v>-1.9418199999999999</c:v>
                </c:pt>
                <c:pt idx="325">
                  <c:v>-1.94153</c:v>
                </c:pt>
                <c:pt idx="326">
                  <c:v>-1.94123</c:v>
                </c:pt>
                <c:pt idx="327">
                  <c:v>-1.9409400000000001</c:v>
                </c:pt>
                <c:pt idx="328">
                  <c:v>-1.9406399999999999</c:v>
                </c:pt>
                <c:pt idx="329">
                  <c:v>-1.9403500000000009</c:v>
                </c:pt>
                <c:pt idx="330">
                  <c:v>-1.9400500000000009</c:v>
                </c:pt>
                <c:pt idx="331">
                  <c:v>-1.9397599999999999</c:v>
                </c:pt>
                <c:pt idx="332">
                  <c:v>-1.93946</c:v>
                </c:pt>
                <c:pt idx="333">
                  <c:v>-1.9391700000000001</c:v>
                </c:pt>
                <c:pt idx="334">
                  <c:v>-1.9388700000000001</c:v>
                </c:pt>
                <c:pt idx="335">
                  <c:v>-1.9385800000000009</c:v>
                </c:pt>
                <c:pt idx="336">
                  <c:v>-1.9382800000000009</c:v>
                </c:pt>
                <c:pt idx="337">
                  <c:v>-1.9379899999999999</c:v>
                </c:pt>
                <c:pt idx="338">
                  <c:v>-1.9376899999999999</c:v>
                </c:pt>
                <c:pt idx="339">
                  <c:v>-1.9373899999999999</c:v>
                </c:pt>
                <c:pt idx="340">
                  <c:v>-1.9371</c:v>
                </c:pt>
                <c:pt idx="341">
                  <c:v>-1.9368000000000001</c:v>
                </c:pt>
                <c:pt idx="342">
                  <c:v>-1.9365100000000008</c:v>
                </c:pt>
                <c:pt idx="343">
                  <c:v>-1.9362100000000009</c:v>
                </c:pt>
                <c:pt idx="344">
                  <c:v>-1.9359199999999999</c:v>
                </c:pt>
                <c:pt idx="345">
                  <c:v>-1.9356199999999999</c:v>
                </c:pt>
                <c:pt idx="346">
                  <c:v>-1.93533</c:v>
                </c:pt>
                <c:pt idx="347">
                  <c:v>-1.93503</c:v>
                </c:pt>
                <c:pt idx="348">
                  <c:v>-1.9347399999999999</c:v>
                </c:pt>
                <c:pt idx="349">
                  <c:v>-1.9344399999999999</c:v>
                </c:pt>
                <c:pt idx="350">
                  <c:v>-1.9341500000000009</c:v>
                </c:pt>
                <c:pt idx="351">
                  <c:v>-1.9338500000000001</c:v>
                </c:pt>
                <c:pt idx="352">
                  <c:v>-1.9335599999999999</c:v>
                </c:pt>
                <c:pt idx="353">
                  <c:v>-1.93326</c:v>
                </c:pt>
                <c:pt idx="354">
                  <c:v>-1.9329700000000001</c:v>
                </c:pt>
                <c:pt idx="355">
                  <c:v>-1.9326700000000001</c:v>
                </c:pt>
                <c:pt idx="356">
                  <c:v>-1.9323699999999999</c:v>
                </c:pt>
                <c:pt idx="357">
                  <c:v>-1.9320800000000009</c:v>
                </c:pt>
                <c:pt idx="358">
                  <c:v>-1.9317800000000001</c:v>
                </c:pt>
                <c:pt idx="359">
                  <c:v>-1.9314899999999999</c:v>
                </c:pt>
                <c:pt idx="360">
                  <c:v>-1.93119</c:v>
                </c:pt>
                <c:pt idx="361">
                  <c:v>-1.9309000000000001</c:v>
                </c:pt>
                <c:pt idx="362">
                  <c:v>-1.9306000000000001</c:v>
                </c:pt>
                <c:pt idx="363">
                  <c:v>-1.9303100000000009</c:v>
                </c:pt>
                <c:pt idx="364">
                  <c:v>-1.9300100000000009</c:v>
                </c:pt>
                <c:pt idx="365">
                  <c:v>-1.9297199999999999</c:v>
                </c:pt>
                <c:pt idx="366">
                  <c:v>-1.9294199999999999</c:v>
                </c:pt>
                <c:pt idx="367">
                  <c:v>-1.92913</c:v>
                </c:pt>
                <c:pt idx="368">
                  <c:v>-1.92883</c:v>
                </c:pt>
                <c:pt idx="369">
                  <c:v>-1.9285399999999999</c:v>
                </c:pt>
                <c:pt idx="370">
                  <c:v>-1.9282400000000008</c:v>
                </c:pt>
                <c:pt idx="371">
                  <c:v>-1.9279500000000001</c:v>
                </c:pt>
                <c:pt idx="372">
                  <c:v>-1.9276500000000001</c:v>
                </c:pt>
                <c:pt idx="373">
                  <c:v>-1.9273499999999999</c:v>
                </c:pt>
                <c:pt idx="374">
                  <c:v>-1.92706</c:v>
                </c:pt>
                <c:pt idx="375">
                  <c:v>-1.92676</c:v>
                </c:pt>
                <c:pt idx="376">
                  <c:v>-1.9264699999999999</c:v>
                </c:pt>
                <c:pt idx="377">
                  <c:v>-1.9261699999999999</c:v>
                </c:pt>
                <c:pt idx="378">
                  <c:v>-1.92588</c:v>
                </c:pt>
                <c:pt idx="379">
                  <c:v>-1.9255800000000001</c:v>
                </c:pt>
                <c:pt idx="380">
                  <c:v>-1.9252899999999999</c:v>
                </c:pt>
                <c:pt idx="381">
                  <c:v>-1.92499</c:v>
                </c:pt>
                <c:pt idx="382">
                  <c:v>-1.9247000000000001</c:v>
                </c:pt>
                <c:pt idx="383">
                  <c:v>-1.9244000000000001</c:v>
                </c:pt>
                <c:pt idx="384">
                  <c:v>-1.9241100000000009</c:v>
                </c:pt>
                <c:pt idx="385">
                  <c:v>-1.92381</c:v>
                </c:pt>
                <c:pt idx="386">
                  <c:v>-1.9235199999999999</c:v>
                </c:pt>
                <c:pt idx="387">
                  <c:v>-1.9232199999999999</c:v>
                </c:pt>
                <c:pt idx="388">
                  <c:v>-1.92293</c:v>
                </c:pt>
                <c:pt idx="389">
                  <c:v>-1.9226300000000001</c:v>
                </c:pt>
                <c:pt idx="390">
                  <c:v>-1.9223300000000001</c:v>
                </c:pt>
                <c:pt idx="391">
                  <c:v>-1.9220400000000009</c:v>
                </c:pt>
                <c:pt idx="392">
                  <c:v>-1.92174</c:v>
                </c:pt>
                <c:pt idx="393">
                  <c:v>-1.9214500000000001</c:v>
                </c:pt>
                <c:pt idx="394">
                  <c:v>-1.9211499999999999</c:v>
                </c:pt>
                <c:pt idx="395">
                  <c:v>-1.92086</c:v>
                </c:pt>
                <c:pt idx="396">
                  <c:v>-1.92056</c:v>
                </c:pt>
                <c:pt idx="397">
                  <c:v>-1.9202699999999999</c:v>
                </c:pt>
                <c:pt idx="398">
                  <c:v>-1.91997</c:v>
                </c:pt>
                <c:pt idx="399">
                  <c:v>-1.9196800000000001</c:v>
                </c:pt>
                <c:pt idx="400">
                  <c:v>-1.9193800000000001</c:v>
                </c:pt>
                <c:pt idx="401">
                  <c:v>-1.91909</c:v>
                </c:pt>
                <c:pt idx="402">
                  <c:v>-1.91879</c:v>
                </c:pt>
                <c:pt idx="403">
                  <c:v>-1.9185000000000001</c:v>
                </c:pt>
                <c:pt idx="404">
                  <c:v>-1.9181999999999999</c:v>
                </c:pt>
                <c:pt idx="405">
                  <c:v>-1.91791</c:v>
                </c:pt>
                <c:pt idx="406">
                  <c:v>-1.91761</c:v>
                </c:pt>
                <c:pt idx="407">
                  <c:v>-1.9173100000000001</c:v>
                </c:pt>
                <c:pt idx="408">
                  <c:v>-1.9170199999999999</c:v>
                </c:pt>
                <c:pt idx="409">
                  <c:v>-1.91672</c:v>
                </c:pt>
                <c:pt idx="410">
                  <c:v>-1.9164300000000001</c:v>
                </c:pt>
                <c:pt idx="411">
                  <c:v>-1.9161300000000001</c:v>
                </c:pt>
                <c:pt idx="412">
                  <c:v>-1.91584</c:v>
                </c:pt>
                <c:pt idx="413">
                  <c:v>-1.91554</c:v>
                </c:pt>
                <c:pt idx="414">
                  <c:v>-1.9152499999999999</c:v>
                </c:pt>
                <c:pt idx="415">
                  <c:v>-1.9149499999999999</c:v>
                </c:pt>
                <c:pt idx="416">
                  <c:v>-1.91466</c:v>
                </c:pt>
                <c:pt idx="417">
                  <c:v>-1.9143600000000001</c:v>
                </c:pt>
                <c:pt idx="418">
                  <c:v>-1.9140699999999999</c:v>
                </c:pt>
                <c:pt idx="419">
                  <c:v>-1.91377</c:v>
                </c:pt>
                <c:pt idx="420">
                  <c:v>-1.9134800000000001</c:v>
                </c:pt>
                <c:pt idx="421">
                  <c:v>-1.9131800000000001</c:v>
                </c:pt>
                <c:pt idx="422">
                  <c:v>-1.91289</c:v>
                </c:pt>
                <c:pt idx="423">
                  <c:v>-1.91259</c:v>
                </c:pt>
                <c:pt idx="424">
                  <c:v>-1.91229</c:v>
                </c:pt>
                <c:pt idx="425">
                  <c:v>-1.9119999999999981</c:v>
                </c:pt>
                <c:pt idx="426">
                  <c:v>-1.9117</c:v>
                </c:pt>
                <c:pt idx="427">
                  <c:v>-1.9114100000000001</c:v>
                </c:pt>
                <c:pt idx="428">
                  <c:v>-1.9111100000000001</c:v>
                </c:pt>
                <c:pt idx="429">
                  <c:v>-1.91082</c:v>
                </c:pt>
                <c:pt idx="430">
                  <c:v>-1.91052</c:v>
                </c:pt>
                <c:pt idx="431">
                  <c:v>-1.9102300000000001</c:v>
                </c:pt>
                <c:pt idx="432">
                  <c:v>-1.9099299999999981</c:v>
                </c:pt>
                <c:pt idx="433">
                  <c:v>-1.90964</c:v>
                </c:pt>
                <c:pt idx="434">
                  <c:v>-1.90934</c:v>
                </c:pt>
                <c:pt idx="435">
                  <c:v>-1.9090499999999999</c:v>
                </c:pt>
                <c:pt idx="436">
                  <c:v>-1.9087499999999999</c:v>
                </c:pt>
                <c:pt idx="437">
                  <c:v>-1.90846</c:v>
                </c:pt>
                <c:pt idx="438">
                  <c:v>-1.9081600000000001</c:v>
                </c:pt>
                <c:pt idx="439">
                  <c:v>-1.90787</c:v>
                </c:pt>
                <c:pt idx="440">
                  <c:v>-1.90757</c:v>
                </c:pt>
                <c:pt idx="441">
                  <c:v>-1.90727</c:v>
                </c:pt>
                <c:pt idx="442">
                  <c:v>-1.9069799999999999</c:v>
                </c:pt>
                <c:pt idx="443">
                  <c:v>-1.9066799999999999</c:v>
                </c:pt>
                <c:pt idx="444">
                  <c:v>-1.90639</c:v>
                </c:pt>
                <c:pt idx="445">
                  <c:v>-1.9060900000000001</c:v>
                </c:pt>
                <c:pt idx="446">
                  <c:v>-1.9057999999999982</c:v>
                </c:pt>
                <c:pt idx="447">
                  <c:v>-1.9055</c:v>
                </c:pt>
                <c:pt idx="448">
                  <c:v>-1.9052100000000001</c:v>
                </c:pt>
                <c:pt idx="449">
                  <c:v>-1.9049100000000001</c:v>
                </c:pt>
                <c:pt idx="450">
                  <c:v>-1.90462</c:v>
                </c:pt>
                <c:pt idx="451">
                  <c:v>-1.90432</c:v>
                </c:pt>
                <c:pt idx="452">
                  <c:v>-1.9040299999999999</c:v>
                </c:pt>
                <c:pt idx="453">
                  <c:v>-1.9037299999999981</c:v>
                </c:pt>
                <c:pt idx="454">
                  <c:v>-1.90344</c:v>
                </c:pt>
                <c:pt idx="455">
                  <c:v>-1.9031400000000001</c:v>
                </c:pt>
                <c:pt idx="456">
                  <c:v>-1.9028499999999999</c:v>
                </c:pt>
                <c:pt idx="457">
                  <c:v>-1.9025500000000009</c:v>
                </c:pt>
                <c:pt idx="458">
                  <c:v>-1.9022500000000009</c:v>
                </c:pt>
                <c:pt idx="459">
                  <c:v>-1.9019599999999999</c:v>
                </c:pt>
                <c:pt idx="460">
                  <c:v>-1.9016599999999999</c:v>
                </c:pt>
                <c:pt idx="461">
                  <c:v>-1.90137</c:v>
                </c:pt>
                <c:pt idx="462">
                  <c:v>-1.90107</c:v>
                </c:pt>
                <c:pt idx="463">
                  <c:v>-1.9007799999999999</c:v>
                </c:pt>
                <c:pt idx="464">
                  <c:v>-1.9004799999999999</c:v>
                </c:pt>
                <c:pt idx="465">
                  <c:v>-1.90019</c:v>
                </c:pt>
                <c:pt idx="466">
                  <c:v>-1.8998899999999999</c:v>
                </c:pt>
                <c:pt idx="467">
                  <c:v>-1.8996</c:v>
                </c:pt>
                <c:pt idx="468">
                  <c:v>-1.8993</c:v>
                </c:pt>
                <c:pt idx="469">
                  <c:v>-1.8990100000000001</c:v>
                </c:pt>
                <c:pt idx="470">
                  <c:v>-1.8987099999999999</c:v>
                </c:pt>
                <c:pt idx="471">
                  <c:v>-1.89842</c:v>
                </c:pt>
                <c:pt idx="472">
                  <c:v>-1.89812</c:v>
                </c:pt>
                <c:pt idx="473">
                  <c:v>-1.897829999999999</c:v>
                </c:pt>
                <c:pt idx="474">
                  <c:v>-1.8975299999999991</c:v>
                </c:pt>
                <c:pt idx="475">
                  <c:v>-1.89723</c:v>
                </c:pt>
                <c:pt idx="476">
                  <c:v>-1.8969400000000001</c:v>
                </c:pt>
                <c:pt idx="477">
                  <c:v>-1.8966400000000001</c:v>
                </c:pt>
                <c:pt idx="478">
                  <c:v>-1.8963500000000009</c:v>
                </c:pt>
                <c:pt idx="479">
                  <c:v>-1.8960500000000009</c:v>
                </c:pt>
                <c:pt idx="480">
                  <c:v>-1.8957599999999999</c:v>
                </c:pt>
                <c:pt idx="481">
                  <c:v>-1.8954599999999999</c:v>
                </c:pt>
                <c:pt idx="482">
                  <c:v>-1.89517</c:v>
                </c:pt>
                <c:pt idx="483">
                  <c:v>-1.8948700000000001</c:v>
                </c:pt>
                <c:pt idx="484">
                  <c:v>-1.8945799999999999</c:v>
                </c:pt>
                <c:pt idx="485">
                  <c:v>-1.8942800000000009</c:v>
                </c:pt>
                <c:pt idx="486">
                  <c:v>-1.8939899999999998</c:v>
                </c:pt>
                <c:pt idx="487">
                  <c:v>-1.8936899999999999</c:v>
                </c:pt>
                <c:pt idx="488">
                  <c:v>-1.8934</c:v>
                </c:pt>
                <c:pt idx="489">
                  <c:v>-1.8931</c:v>
                </c:pt>
                <c:pt idx="490">
                  <c:v>-1.8928100000000001</c:v>
                </c:pt>
                <c:pt idx="491">
                  <c:v>-1.8925099999999999</c:v>
                </c:pt>
                <c:pt idx="492">
                  <c:v>-1.8922099999999999</c:v>
                </c:pt>
                <c:pt idx="493">
                  <c:v>-1.8919199999999998</c:v>
                </c:pt>
                <c:pt idx="494">
                  <c:v>-1.8916199999999999</c:v>
                </c:pt>
                <c:pt idx="495">
                  <c:v>-1.89133</c:v>
                </c:pt>
                <c:pt idx="496">
                  <c:v>-1.89103</c:v>
                </c:pt>
                <c:pt idx="497">
                  <c:v>-1.8907400000000001</c:v>
                </c:pt>
                <c:pt idx="498">
                  <c:v>-1.8904399999999999</c:v>
                </c:pt>
                <c:pt idx="499">
                  <c:v>-1.8901500000000009</c:v>
                </c:pt>
                <c:pt idx="500">
                  <c:v>-1.88985</c:v>
                </c:pt>
                <c:pt idx="501">
                  <c:v>-1.8895599999999999</c:v>
                </c:pt>
                <c:pt idx="502">
                  <c:v>-1.8892599999999999</c:v>
                </c:pt>
                <c:pt idx="503">
                  <c:v>-1.88897</c:v>
                </c:pt>
                <c:pt idx="504">
                  <c:v>-1.8886700000000001</c:v>
                </c:pt>
                <c:pt idx="505">
                  <c:v>-1.8883799999999999</c:v>
                </c:pt>
                <c:pt idx="506">
                  <c:v>-1.8880800000000009</c:v>
                </c:pt>
                <c:pt idx="507">
                  <c:v>-1.8877899999999999</c:v>
                </c:pt>
                <c:pt idx="508">
                  <c:v>-1.8874899999999999</c:v>
                </c:pt>
                <c:pt idx="509">
                  <c:v>-1.8871899999999999</c:v>
                </c:pt>
                <c:pt idx="510">
                  <c:v>-1.8869</c:v>
                </c:pt>
                <c:pt idx="511">
                  <c:v>-1.8866000000000001</c:v>
                </c:pt>
                <c:pt idx="512">
                  <c:v>-1.8863099999999999</c:v>
                </c:pt>
                <c:pt idx="513">
                  <c:v>-1.8860100000000009</c:v>
                </c:pt>
                <c:pt idx="514">
                  <c:v>-1.8857199999999998</c:v>
                </c:pt>
                <c:pt idx="515">
                  <c:v>-1.8854199999999999</c:v>
                </c:pt>
                <c:pt idx="516">
                  <c:v>-1.88513</c:v>
                </c:pt>
                <c:pt idx="517">
                  <c:v>-1.88483</c:v>
                </c:pt>
                <c:pt idx="518">
                  <c:v>-1.8845400000000001</c:v>
                </c:pt>
                <c:pt idx="519">
                  <c:v>-1.8842399999999999</c:v>
                </c:pt>
                <c:pt idx="520">
                  <c:v>-1.88395</c:v>
                </c:pt>
                <c:pt idx="521">
                  <c:v>-1.88365</c:v>
                </c:pt>
                <c:pt idx="522">
                  <c:v>-1.8833599999999999</c:v>
                </c:pt>
                <c:pt idx="523">
                  <c:v>-1.88306</c:v>
                </c:pt>
                <c:pt idx="524">
                  <c:v>-1.8827700000000001</c:v>
                </c:pt>
                <c:pt idx="525">
                  <c:v>-1.8824700000000001</c:v>
                </c:pt>
                <c:pt idx="526">
                  <c:v>-1.8821699999999999</c:v>
                </c:pt>
                <c:pt idx="527">
                  <c:v>-1.88188</c:v>
                </c:pt>
                <c:pt idx="528">
                  <c:v>-1.88158</c:v>
                </c:pt>
                <c:pt idx="529">
                  <c:v>-1.8812899999999999</c:v>
                </c:pt>
                <c:pt idx="530">
                  <c:v>-1.8809899999999999</c:v>
                </c:pt>
                <c:pt idx="531">
                  <c:v>-1.8807</c:v>
                </c:pt>
                <c:pt idx="532">
                  <c:v>-1.8804000000000001</c:v>
                </c:pt>
                <c:pt idx="533">
                  <c:v>-1.8801099999999999</c:v>
                </c:pt>
                <c:pt idx="534">
                  <c:v>-1.87981</c:v>
                </c:pt>
                <c:pt idx="535">
                  <c:v>-1.8795199999999999</c:v>
                </c:pt>
                <c:pt idx="536">
                  <c:v>-1.8792199999999999</c:v>
                </c:pt>
                <c:pt idx="537">
                  <c:v>-1.87893</c:v>
                </c:pt>
                <c:pt idx="538">
                  <c:v>-1.87863</c:v>
                </c:pt>
                <c:pt idx="539">
                  <c:v>-1.8783399999999999</c:v>
                </c:pt>
                <c:pt idx="540">
                  <c:v>-1.8780399999999999</c:v>
                </c:pt>
                <c:pt idx="541">
                  <c:v>-1.87775</c:v>
                </c:pt>
                <c:pt idx="542">
                  <c:v>-1.8774500000000001</c:v>
                </c:pt>
                <c:pt idx="543">
                  <c:v>-1.8771500000000001</c:v>
                </c:pt>
                <c:pt idx="544">
                  <c:v>-1.87686</c:v>
                </c:pt>
                <c:pt idx="545">
                  <c:v>-1.87656</c:v>
                </c:pt>
                <c:pt idx="546">
                  <c:v>-1.8762700000000001</c:v>
                </c:pt>
                <c:pt idx="547">
                  <c:v>-1.875969999999999</c:v>
                </c:pt>
                <c:pt idx="548">
                  <c:v>-1.87568</c:v>
                </c:pt>
                <c:pt idx="549">
                  <c:v>-1.87538</c:v>
                </c:pt>
                <c:pt idx="550">
                  <c:v>-1.8750899999999999</c:v>
                </c:pt>
                <c:pt idx="551">
                  <c:v>-1.87479</c:v>
                </c:pt>
                <c:pt idx="552">
                  <c:v>-1.8745000000000001</c:v>
                </c:pt>
                <c:pt idx="553">
                  <c:v>-1.8742000000000001</c:v>
                </c:pt>
                <c:pt idx="554">
                  <c:v>-1.87391</c:v>
                </c:pt>
                <c:pt idx="555">
                  <c:v>-1.87361</c:v>
                </c:pt>
                <c:pt idx="556">
                  <c:v>-1.8733199999999999</c:v>
                </c:pt>
                <c:pt idx="557">
                  <c:v>-1.8730199999999999</c:v>
                </c:pt>
                <c:pt idx="558">
                  <c:v>-1.87273</c:v>
                </c:pt>
                <c:pt idx="559">
                  <c:v>-1.87243</c:v>
                </c:pt>
                <c:pt idx="560">
                  <c:v>-1.8721300000000001</c:v>
                </c:pt>
                <c:pt idx="561">
                  <c:v>-1.8718399999999991</c:v>
                </c:pt>
                <c:pt idx="562">
                  <c:v>-1.87154</c:v>
                </c:pt>
                <c:pt idx="563">
                  <c:v>-1.8712500000000001</c:v>
                </c:pt>
                <c:pt idx="564">
                  <c:v>-1.8709499999999999</c:v>
                </c:pt>
                <c:pt idx="565">
                  <c:v>-1.87066</c:v>
                </c:pt>
                <c:pt idx="566">
                  <c:v>-1.87036</c:v>
                </c:pt>
                <c:pt idx="567">
                  <c:v>-1.8700699999999999</c:v>
                </c:pt>
                <c:pt idx="568">
                  <c:v>-1.869769999999999</c:v>
                </c:pt>
                <c:pt idx="569">
                  <c:v>-1.86948</c:v>
                </c:pt>
                <c:pt idx="570">
                  <c:v>-1.8691800000000001</c:v>
                </c:pt>
                <c:pt idx="571">
                  <c:v>-1.8688899999999999</c:v>
                </c:pt>
                <c:pt idx="572">
                  <c:v>-1.86859</c:v>
                </c:pt>
                <c:pt idx="573">
                  <c:v>-1.8683000000000001</c:v>
                </c:pt>
                <c:pt idx="574">
                  <c:v>-1.8680000000000001</c:v>
                </c:pt>
                <c:pt idx="575">
                  <c:v>-1.86771</c:v>
                </c:pt>
                <c:pt idx="576">
                  <c:v>-1.86741</c:v>
                </c:pt>
                <c:pt idx="577">
                  <c:v>-1.86711</c:v>
                </c:pt>
                <c:pt idx="578">
                  <c:v>-1.8668199999999999</c:v>
                </c:pt>
                <c:pt idx="579">
                  <c:v>-1.86652</c:v>
                </c:pt>
                <c:pt idx="580">
                  <c:v>-1.8662300000000001</c:v>
                </c:pt>
                <c:pt idx="581">
                  <c:v>-1.8659299999999992</c:v>
                </c:pt>
                <c:pt idx="582">
                  <c:v>-1.86564</c:v>
                </c:pt>
                <c:pt idx="583">
                  <c:v>-1.86534</c:v>
                </c:pt>
                <c:pt idx="584">
                  <c:v>-1.8650500000000001</c:v>
                </c:pt>
                <c:pt idx="585">
                  <c:v>-1.8647499999999999</c:v>
                </c:pt>
                <c:pt idx="586">
                  <c:v>-1.86446</c:v>
                </c:pt>
                <c:pt idx="587">
                  <c:v>-1.86416</c:v>
                </c:pt>
                <c:pt idx="588">
                  <c:v>-1.863869999999999</c:v>
                </c:pt>
                <c:pt idx="589">
                  <c:v>-1.8635699999999991</c:v>
                </c:pt>
                <c:pt idx="590">
                  <c:v>-1.86328</c:v>
                </c:pt>
                <c:pt idx="591">
                  <c:v>-1.8629800000000001</c:v>
                </c:pt>
                <c:pt idx="592">
                  <c:v>-1.86269</c:v>
                </c:pt>
                <c:pt idx="593">
                  <c:v>-1.86239</c:v>
                </c:pt>
                <c:pt idx="594">
                  <c:v>-1.86209</c:v>
                </c:pt>
                <c:pt idx="595">
                  <c:v>-1.861799999999999</c:v>
                </c:pt>
                <c:pt idx="596">
                  <c:v>-1.861499999999999</c:v>
                </c:pt>
                <c:pt idx="597">
                  <c:v>-1.86121</c:v>
                </c:pt>
                <c:pt idx="598">
                  <c:v>-1.8609100000000001</c:v>
                </c:pt>
                <c:pt idx="599">
                  <c:v>-1.8606199999999999</c:v>
                </c:pt>
                <c:pt idx="600">
                  <c:v>-1.86032</c:v>
                </c:pt>
                <c:pt idx="601">
                  <c:v>-1.8600300000000001</c:v>
                </c:pt>
                <c:pt idx="602">
                  <c:v>-1.8597299999999992</c:v>
                </c:pt>
                <c:pt idx="603">
                  <c:v>-1.85944</c:v>
                </c:pt>
                <c:pt idx="604">
                  <c:v>-1.85914</c:v>
                </c:pt>
                <c:pt idx="605">
                  <c:v>-1.8588499999999999</c:v>
                </c:pt>
                <c:pt idx="606">
                  <c:v>-1.8585499999999999</c:v>
                </c:pt>
                <c:pt idx="607">
                  <c:v>-1.85826</c:v>
                </c:pt>
                <c:pt idx="608">
                  <c:v>-1.8579599999999998</c:v>
                </c:pt>
                <c:pt idx="609">
                  <c:v>-1.857669999999999</c:v>
                </c:pt>
                <c:pt idx="610">
                  <c:v>-1.85737</c:v>
                </c:pt>
                <c:pt idx="611">
                  <c:v>-1.85707</c:v>
                </c:pt>
                <c:pt idx="612">
                  <c:v>-1.8567800000000001</c:v>
                </c:pt>
                <c:pt idx="613">
                  <c:v>-1.8564799999999999</c:v>
                </c:pt>
                <c:pt idx="614">
                  <c:v>-1.85619</c:v>
                </c:pt>
                <c:pt idx="615">
                  <c:v>-1.8558899999999998</c:v>
                </c:pt>
                <c:pt idx="616">
                  <c:v>-1.855599999999999</c:v>
                </c:pt>
                <c:pt idx="617">
                  <c:v>-1.8552999999999991</c:v>
                </c:pt>
                <c:pt idx="618">
                  <c:v>-1.85501</c:v>
                </c:pt>
                <c:pt idx="619">
                  <c:v>-1.8547100000000001</c:v>
                </c:pt>
                <c:pt idx="620">
                  <c:v>-1.85442</c:v>
                </c:pt>
                <c:pt idx="621">
                  <c:v>-1.85412</c:v>
                </c:pt>
                <c:pt idx="622">
                  <c:v>-1.8538299999999992</c:v>
                </c:pt>
                <c:pt idx="623">
                  <c:v>-1.853529999999999</c:v>
                </c:pt>
                <c:pt idx="624">
                  <c:v>-1.85324</c:v>
                </c:pt>
                <c:pt idx="625">
                  <c:v>-1.85294</c:v>
                </c:pt>
                <c:pt idx="626">
                  <c:v>-1.8526499999999999</c:v>
                </c:pt>
                <c:pt idx="627">
                  <c:v>-1.8523499999999999</c:v>
                </c:pt>
                <c:pt idx="628">
                  <c:v>-1.8520500000000009</c:v>
                </c:pt>
                <c:pt idx="629">
                  <c:v>-1.8517599999999999</c:v>
                </c:pt>
                <c:pt idx="630">
                  <c:v>-1.8514599999999999</c:v>
                </c:pt>
                <c:pt idx="631">
                  <c:v>-1.85117</c:v>
                </c:pt>
                <c:pt idx="632">
                  <c:v>-1.85087</c:v>
                </c:pt>
                <c:pt idx="633">
                  <c:v>-1.8505799999999999</c:v>
                </c:pt>
                <c:pt idx="634">
                  <c:v>-1.8502799999999999</c:v>
                </c:pt>
                <c:pt idx="635">
                  <c:v>-1.8499899999999998</c:v>
                </c:pt>
                <c:pt idx="636">
                  <c:v>-1.8496899999999998</c:v>
                </c:pt>
                <c:pt idx="637">
                  <c:v>-1.849399999999999</c:v>
                </c:pt>
                <c:pt idx="638">
                  <c:v>-1.8491</c:v>
                </c:pt>
                <c:pt idx="639">
                  <c:v>-1.8488100000000001</c:v>
                </c:pt>
                <c:pt idx="640">
                  <c:v>-1.8485100000000001</c:v>
                </c:pt>
                <c:pt idx="641">
                  <c:v>-1.84822</c:v>
                </c:pt>
                <c:pt idx="642">
                  <c:v>-1.8479199999999998</c:v>
                </c:pt>
                <c:pt idx="643">
                  <c:v>-1.8476299999999992</c:v>
                </c:pt>
                <c:pt idx="644">
                  <c:v>-1.847329999999999</c:v>
                </c:pt>
                <c:pt idx="645">
                  <c:v>-1.8470299999999991</c:v>
                </c:pt>
                <c:pt idx="646">
                  <c:v>-1.84674</c:v>
                </c:pt>
                <c:pt idx="647">
                  <c:v>-1.8464400000000001</c:v>
                </c:pt>
                <c:pt idx="648">
                  <c:v>-1.8461500000000008</c:v>
                </c:pt>
                <c:pt idx="649">
                  <c:v>-1.84585</c:v>
                </c:pt>
                <c:pt idx="650">
                  <c:v>-1.8455599999999999</c:v>
                </c:pt>
                <c:pt idx="651">
                  <c:v>-1.8452599999999999</c:v>
                </c:pt>
                <c:pt idx="652">
                  <c:v>-1.84497</c:v>
                </c:pt>
                <c:pt idx="653">
                  <c:v>-1.84467</c:v>
                </c:pt>
                <c:pt idx="654">
                  <c:v>-1.8443799999999999</c:v>
                </c:pt>
                <c:pt idx="655">
                  <c:v>-1.8440799999999999</c:v>
                </c:pt>
                <c:pt idx="656">
                  <c:v>-1.8437899999999998</c:v>
                </c:pt>
                <c:pt idx="657">
                  <c:v>-1.8434899999999999</c:v>
                </c:pt>
                <c:pt idx="658">
                  <c:v>-1.8431999999999991</c:v>
                </c:pt>
                <c:pt idx="659">
                  <c:v>-1.8429</c:v>
                </c:pt>
                <c:pt idx="660">
                  <c:v>-1.8426100000000001</c:v>
                </c:pt>
                <c:pt idx="661">
                  <c:v>-1.8423099999999999</c:v>
                </c:pt>
                <c:pt idx="662">
                  <c:v>-1.8420099999999999</c:v>
                </c:pt>
                <c:pt idx="663">
                  <c:v>-1.8417199999999998</c:v>
                </c:pt>
                <c:pt idx="664">
                  <c:v>-1.8414199999999998</c:v>
                </c:pt>
                <c:pt idx="665">
                  <c:v>-1.841129999999999</c:v>
                </c:pt>
                <c:pt idx="666">
                  <c:v>-1.84083</c:v>
                </c:pt>
                <c:pt idx="667">
                  <c:v>-1.8405400000000001</c:v>
                </c:pt>
                <c:pt idx="668">
                  <c:v>-1.8402400000000001</c:v>
                </c:pt>
                <c:pt idx="669">
                  <c:v>-1.83995</c:v>
                </c:pt>
                <c:pt idx="670">
                  <c:v>-1.83965</c:v>
                </c:pt>
                <c:pt idx="671">
                  <c:v>-1.8393599999999999</c:v>
                </c:pt>
                <c:pt idx="672">
                  <c:v>-1.8390599999999999</c:v>
                </c:pt>
                <c:pt idx="673">
                  <c:v>-1.83877</c:v>
                </c:pt>
                <c:pt idx="674">
                  <c:v>-1.83847</c:v>
                </c:pt>
                <c:pt idx="675">
                  <c:v>-1.8381799999999999</c:v>
                </c:pt>
                <c:pt idx="676">
                  <c:v>-1.83788</c:v>
                </c:pt>
                <c:pt idx="677">
                  <c:v>-1.8375899999999998</c:v>
                </c:pt>
                <c:pt idx="678">
                  <c:v>-1.8372899999999999</c:v>
                </c:pt>
                <c:pt idx="679">
                  <c:v>-1.8369899999999999</c:v>
                </c:pt>
                <c:pt idx="680">
                  <c:v>-1.8367</c:v>
                </c:pt>
                <c:pt idx="681">
                  <c:v>-1.8364</c:v>
                </c:pt>
                <c:pt idx="682">
                  <c:v>-1.8361099999999999</c:v>
                </c:pt>
                <c:pt idx="683">
                  <c:v>-1.8358099999999991</c:v>
                </c:pt>
                <c:pt idx="684">
                  <c:v>-1.8355199999999998</c:v>
                </c:pt>
                <c:pt idx="685">
                  <c:v>-1.8352199999999999</c:v>
                </c:pt>
                <c:pt idx="686">
                  <c:v>-1.8349299999999991</c:v>
                </c:pt>
                <c:pt idx="687">
                  <c:v>-1.83463</c:v>
                </c:pt>
                <c:pt idx="688">
                  <c:v>-1.8343400000000001</c:v>
                </c:pt>
                <c:pt idx="689">
                  <c:v>-1.8340399999999999</c:v>
                </c:pt>
                <c:pt idx="690">
                  <c:v>-1.83375</c:v>
                </c:pt>
                <c:pt idx="691">
                  <c:v>-1.83345</c:v>
                </c:pt>
                <c:pt idx="692">
                  <c:v>-1.8331599999999999</c:v>
                </c:pt>
                <c:pt idx="693">
                  <c:v>-1.8328599999999999</c:v>
                </c:pt>
                <c:pt idx="694">
                  <c:v>-1.83257</c:v>
                </c:pt>
                <c:pt idx="695">
                  <c:v>-1.8322700000000001</c:v>
                </c:pt>
                <c:pt idx="696">
                  <c:v>-1.8319699999999992</c:v>
                </c:pt>
                <c:pt idx="697">
                  <c:v>-1.83168</c:v>
                </c:pt>
                <c:pt idx="698">
                  <c:v>-1.83138</c:v>
                </c:pt>
                <c:pt idx="699">
                  <c:v>-1.8310899999999999</c:v>
                </c:pt>
                <c:pt idx="700">
                  <c:v>-1.8307899999999999</c:v>
                </c:pt>
                <c:pt idx="701">
                  <c:v>-1.8305</c:v>
                </c:pt>
                <c:pt idx="702">
                  <c:v>-1.8302</c:v>
                </c:pt>
                <c:pt idx="703">
                  <c:v>-1.829909999999999</c:v>
                </c:pt>
                <c:pt idx="704">
                  <c:v>-1.82961</c:v>
                </c:pt>
                <c:pt idx="705">
                  <c:v>-1.8293199999999998</c:v>
                </c:pt>
                <c:pt idx="706">
                  <c:v>-1.8290199999999999</c:v>
                </c:pt>
                <c:pt idx="707">
                  <c:v>-1.82873</c:v>
                </c:pt>
                <c:pt idx="708">
                  <c:v>-1.82843</c:v>
                </c:pt>
                <c:pt idx="709">
                  <c:v>-1.8281400000000001</c:v>
                </c:pt>
                <c:pt idx="710">
                  <c:v>-1.827839999999999</c:v>
                </c:pt>
                <c:pt idx="711">
                  <c:v>-1.82755</c:v>
                </c:pt>
                <c:pt idx="712">
                  <c:v>-1.82725</c:v>
                </c:pt>
                <c:pt idx="713">
                  <c:v>-1.8269500000000001</c:v>
                </c:pt>
                <c:pt idx="714">
                  <c:v>-1.82666</c:v>
                </c:pt>
                <c:pt idx="715">
                  <c:v>-1.82636</c:v>
                </c:pt>
                <c:pt idx="716">
                  <c:v>-1.8260700000000001</c:v>
                </c:pt>
                <c:pt idx="717">
                  <c:v>-1.825769999999999</c:v>
                </c:pt>
                <c:pt idx="718">
                  <c:v>-1.82548</c:v>
                </c:pt>
                <c:pt idx="719">
                  <c:v>-1.82518</c:v>
                </c:pt>
                <c:pt idx="720">
                  <c:v>-1.8248899999999999</c:v>
                </c:pt>
                <c:pt idx="721">
                  <c:v>-1.8245899999999999</c:v>
                </c:pt>
                <c:pt idx="722">
                  <c:v>-1.8243</c:v>
                </c:pt>
                <c:pt idx="723">
                  <c:v>-1.8240000000000001</c:v>
                </c:pt>
                <c:pt idx="724">
                  <c:v>-1.8237099999999991</c:v>
                </c:pt>
                <c:pt idx="725">
                  <c:v>-1.82341</c:v>
                </c:pt>
                <c:pt idx="726">
                  <c:v>-1.8231199999999999</c:v>
                </c:pt>
                <c:pt idx="727">
                  <c:v>-1.8228199999999999</c:v>
                </c:pt>
                <c:pt idx="728">
                  <c:v>-1.82253</c:v>
                </c:pt>
                <c:pt idx="729">
                  <c:v>-1.82223</c:v>
                </c:pt>
                <c:pt idx="730">
                  <c:v>-1.8219299999999992</c:v>
                </c:pt>
                <c:pt idx="731">
                  <c:v>-1.821639999999999</c:v>
                </c:pt>
                <c:pt idx="732">
                  <c:v>-1.82134</c:v>
                </c:pt>
                <c:pt idx="733">
                  <c:v>-1.8210500000000001</c:v>
                </c:pt>
                <c:pt idx="734">
                  <c:v>-1.8207500000000001</c:v>
                </c:pt>
                <c:pt idx="735">
                  <c:v>-1.82046</c:v>
                </c:pt>
                <c:pt idx="736">
                  <c:v>-1.82016</c:v>
                </c:pt>
                <c:pt idx="737">
                  <c:v>-1.8198699999999992</c:v>
                </c:pt>
                <c:pt idx="738">
                  <c:v>-1.819569999999999</c:v>
                </c:pt>
                <c:pt idx="739">
                  <c:v>-1.81928</c:v>
                </c:pt>
                <c:pt idx="740">
                  <c:v>-1.81898</c:v>
                </c:pt>
                <c:pt idx="741">
                  <c:v>-1.8186899999999999</c:v>
                </c:pt>
                <c:pt idx="742">
                  <c:v>-1.81839</c:v>
                </c:pt>
                <c:pt idx="743">
                  <c:v>-1.8181</c:v>
                </c:pt>
                <c:pt idx="744">
                  <c:v>-1.8177999999999992</c:v>
                </c:pt>
                <c:pt idx="745">
                  <c:v>-1.81751</c:v>
                </c:pt>
                <c:pt idx="746">
                  <c:v>-1.81721</c:v>
                </c:pt>
                <c:pt idx="747">
                  <c:v>-1.81691</c:v>
                </c:pt>
                <c:pt idx="748">
                  <c:v>-1.8166199999999999</c:v>
                </c:pt>
                <c:pt idx="749">
                  <c:v>-1.8163199999999999</c:v>
                </c:pt>
                <c:pt idx="750">
                  <c:v>-1.81603</c:v>
                </c:pt>
                <c:pt idx="751">
                  <c:v>-1.8157299999999992</c:v>
                </c:pt>
                <c:pt idx="752">
                  <c:v>-1.8154399999999991</c:v>
                </c:pt>
                <c:pt idx="753">
                  <c:v>-1.81514</c:v>
                </c:pt>
                <c:pt idx="754">
                  <c:v>-1.8148500000000001</c:v>
                </c:pt>
                <c:pt idx="755">
                  <c:v>-1.8145500000000001</c:v>
                </c:pt>
                <c:pt idx="756">
                  <c:v>-1.81426</c:v>
                </c:pt>
                <c:pt idx="757">
                  <c:v>-1.8139599999999998</c:v>
                </c:pt>
                <c:pt idx="758">
                  <c:v>-1.813669999999999</c:v>
                </c:pt>
                <c:pt idx="759">
                  <c:v>-1.813369999999999</c:v>
                </c:pt>
                <c:pt idx="760">
                  <c:v>-1.81308</c:v>
                </c:pt>
                <c:pt idx="761">
                  <c:v>-1.8127800000000001</c:v>
                </c:pt>
                <c:pt idx="762">
                  <c:v>-1.8124800000000001</c:v>
                </c:pt>
                <c:pt idx="763">
                  <c:v>-1.81219</c:v>
                </c:pt>
                <c:pt idx="764">
                  <c:v>-1.8118899999999998</c:v>
                </c:pt>
                <c:pt idx="765">
                  <c:v>-1.8115999999999992</c:v>
                </c:pt>
                <c:pt idx="766">
                  <c:v>-1.811299999999999</c:v>
                </c:pt>
                <c:pt idx="767">
                  <c:v>-1.81101</c:v>
                </c:pt>
                <c:pt idx="768">
                  <c:v>-1.81071</c:v>
                </c:pt>
                <c:pt idx="769">
                  <c:v>-1.8104199999999999</c:v>
                </c:pt>
                <c:pt idx="770">
                  <c:v>-1.81012</c:v>
                </c:pt>
                <c:pt idx="771">
                  <c:v>-1.8098299999999992</c:v>
                </c:pt>
                <c:pt idx="772">
                  <c:v>-1.8095299999999992</c:v>
                </c:pt>
                <c:pt idx="773">
                  <c:v>-1.80924</c:v>
                </c:pt>
                <c:pt idx="774">
                  <c:v>-1.80894</c:v>
                </c:pt>
                <c:pt idx="775">
                  <c:v>-1.8086500000000001</c:v>
                </c:pt>
                <c:pt idx="776">
                  <c:v>-1.8083499999999999</c:v>
                </c:pt>
                <c:pt idx="777">
                  <c:v>-1.80806</c:v>
                </c:pt>
                <c:pt idx="778">
                  <c:v>-1.8077599999999998</c:v>
                </c:pt>
                <c:pt idx="779">
                  <c:v>-1.8074599999999998</c:v>
                </c:pt>
                <c:pt idx="780">
                  <c:v>-1.8071699999999991</c:v>
                </c:pt>
                <c:pt idx="781">
                  <c:v>-1.80687</c:v>
                </c:pt>
                <c:pt idx="782">
                  <c:v>-1.8065800000000001</c:v>
                </c:pt>
                <c:pt idx="783">
                  <c:v>-1.8062800000000001</c:v>
                </c:pt>
                <c:pt idx="784">
                  <c:v>-1.8059899999999998</c:v>
                </c:pt>
                <c:pt idx="785">
                  <c:v>-1.8056899999999998</c:v>
                </c:pt>
                <c:pt idx="786">
                  <c:v>-1.805399999999999</c:v>
                </c:pt>
                <c:pt idx="787">
                  <c:v>-1.805099999999999</c:v>
                </c:pt>
                <c:pt idx="788">
                  <c:v>-1.80481</c:v>
                </c:pt>
                <c:pt idx="789">
                  <c:v>-1.8045100000000001</c:v>
                </c:pt>
                <c:pt idx="790">
                  <c:v>-1.8042199999999999</c:v>
                </c:pt>
                <c:pt idx="791">
                  <c:v>-1.8039199999999991</c:v>
                </c:pt>
                <c:pt idx="792">
                  <c:v>-1.8036299999999992</c:v>
                </c:pt>
                <c:pt idx="793">
                  <c:v>-1.8033299999999992</c:v>
                </c:pt>
                <c:pt idx="794">
                  <c:v>-1.80304</c:v>
                </c:pt>
                <c:pt idx="795">
                  <c:v>-1.80274</c:v>
                </c:pt>
                <c:pt idx="796">
                  <c:v>-1.80244</c:v>
                </c:pt>
                <c:pt idx="797">
                  <c:v>-1.8021499999999999</c:v>
                </c:pt>
                <c:pt idx="798">
                  <c:v>-1.80185</c:v>
                </c:pt>
                <c:pt idx="799">
                  <c:v>-1.8015599999999998</c:v>
                </c:pt>
                <c:pt idx="800">
                  <c:v>-1.8012599999999999</c:v>
                </c:pt>
                <c:pt idx="801">
                  <c:v>-1.80097</c:v>
                </c:pt>
                <c:pt idx="802">
                  <c:v>-1.80067</c:v>
                </c:pt>
                <c:pt idx="803">
                  <c:v>-1.8003800000000001</c:v>
                </c:pt>
                <c:pt idx="804">
                  <c:v>-1.8000799999999999</c:v>
                </c:pt>
                <c:pt idx="805">
                  <c:v>-1.7997899999999998</c:v>
                </c:pt>
                <c:pt idx="806">
                  <c:v>-1.7994899999999998</c:v>
                </c:pt>
                <c:pt idx="807">
                  <c:v>-1.799199999999999</c:v>
                </c:pt>
                <c:pt idx="808">
                  <c:v>-1.7988999999999991</c:v>
                </c:pt>
                <c:pt idx="809">
                  <c:v>-1.79861</c:v>
                </c:pt>
                <c:pt idx="810">
                  <c:v>-1.7983100000000001</c:v>
                </c:pt>
                <c:pt idx="811">
                  <c:v>-1.79802</c:v>
                </c:pt>
                <c:pt idx="812">
                  <c:v>-1.7977199999999998</c:v>
                </c:pt>
                <c:pt idx="813">
                  <c:v>-1.7974199999999998</c:v>
                </c:pt>
                <c:pt idx="814">
                  <c:v>-1.797129999999999</c:v>
                </c:pt>
                <c:pt idx="815">
                  <c:v>-1.796829999999999</c:v>
                </c:pt>
                <c:pt idx="816">
                  <c:v>-1.79654</c:v>
                </c:pt>
                <c:pt idx="817">
                  <c:v>-1.7962400000000001</c:v>
                </c:pt>
                <c:pt idx="818">
                  <c:v>-1.795949999999999</c:v>
                </c:pt>
                <c:pt idx="819">
                  <c:v>-1.79565</c:v>
                </c:pt>
                <c:pt idx="820">
                  <c:v>-1.7953599999999998</c:v>
                </c:pt>
                <c:pt idx="821">
                  <c:v>-1.7950599999999999</c:v>
                </c:pt>
                <c:pt idx="822">
                  <c:v>-1.79477</c:v>
                </c:pt>
                <c:pt idx="823">
                  <c:v>-1.79447</c:v>
                </c:pt>
                <c:pt idx="824">
                  <c:v>-1.7941800000000001</c:v>
                </c:pt>
                <c:pt idx="825">
                  <c:v>-1.793879999999999</c:v>
                </c:pt>
                <c:pt idx="826">
                  <c:v>-1.7935899999999998</c:v>
                </c:pt>
                <c:pt idx="827">
                  <c:v>-1.7932899999999998</c:v>
                </c:pt>
                <c:pt idx="828">
                  <c:v>-1.792999999999999</c:v>
                </c:pt>
                <c:pt idx="829">
                  <c:v>-1.7927</c:v>
                </c:pt>
                <c:pt idx="830">
                  <c:v>-1.7924</c:v>
                </c:pt>
                <c:pt idx="831">
                  <c:v>-1.7921100000000001</c:v>
                </c:pt>
                <c:pt idx="832">
                  <c:v>-1.791809999999999</c:v>
                </c:pt>
                <c:pt idx="833">
                  <c:v>-1.7915199999999998</c:v>
                </c:pt>
                <c:pt idx="834">
                  <c:v>-1.7912199999999998</c:v>
                </c:pt>
                <c:pt idx="835">
                  <c:v>-1.790929999999999</c:v>
                </c:pt>
                <c:pt idx="836">
                  <c:v>-1.7906299999999991</c:v>
                </c:pt>
                <c:pt idx="837">
                  <c:v>-1.79034</c:v>
                </c:pt>
                <c:pt idx="838">
                  <c:v>-1.7900400000000001</c:v>
                </c:pt>
                <c:pt idx="839">
                  <c:v>-1.78975</c:v>
                </c:pt>
                <c:pt idx="840">
                  <c:v>-1.78945</c:v>
                </c:pt>
                <c:pt idx="841">
                  <c:v>-1.7891599999999999</c:v>
                </c:pt>
                <c:pt idx="842">
                  <c:v>-1.7888599999999999</c:v>
                </c:pt>
                <c:pt idx="843">
                  <c:v>-1.78857</c:v>
                </c:pt>
                <c:pt idx="844">
                  <c:v>-1.78827</c:v>
                </c:pt>
                <c:pt idx="845">
                  <c:v>-1.787979999999999</c:v>
                </c:pt>
                <c:pt idx="846">
                  <c:v>-1.787679999999999</c:v>
                </c:pt>
                <c:pt idx="847">
                  <c:v>-1.78738</c:v>
                </c:pt>
                <c:pt idx="848">
                  <c:v>-1.7870899999999998</c:v>
                </c:pt>
                <c:pt idx="849">
                  <c:v>-1.7867899999999999</c:v>
                </c:pt>
                <c:pt idx="850">
                  <c:v>-1.7865</c:v>
                </c:pt>
                <c:pt idx="851">
                  <c:v>-1.7862</c:v>
                </c:pt>
                <c:pt idx="852">
                  <c:v>-1.7859099999999992</c:v>
                </c:pt>
                <c:pt idx="853">
                  <c:v>-1.785609999999999</c:v>
                </c:pt>
                <c:pt idx="854">
                  <c:v>-1.7853199999999998</c:v>
                </c:pt>
                <c:pt idx="855">
                  <c:v>-1.7850199999999998</c:v>
                </c:pt>
                <c:pt idx="856">
                  <c:v>-1.784729999999999</c:v>
                </c:pt>
                <c:pt idx="857">
                  <c:v>-1.78443</c:v>
                </c:pt>
                <c:pt idx="858">
                  <c:v>-1.7841400000000001</c:v>
                </c:pt>
                <c:pt idx="859">
                  <c:v>-1.7838399999999992</c:v>
                </c:pt>
                <c:pt idx="860">
                  <c:v>-1.78355</c:v>
                </c:pt>
                <c:pt idx="861">
                  <c:v>-1.78325</c:v>
                </c:pt>
                <c:pt idx="862">
                  <c:v>-1.7829599999999999</c:v>
                </c:pt>
                <c:pt idx="863">
                  <c:v>-1.7826599999999999</c:v>
                </c:pt>
                <c:pt idx="864">
                  <c:v>-1.7823599999999999</c:v>
                </c:pt>
                <c:pt idx="865">
                  <c:v>-1.78207</c:v>
                </c:pt>
                <c:pt idx="866">
                  <c:v>-1.7817699999999992</c:v>
                </c:pt>
                <c:pt idx="867">
                  <c:v>-1.78148</c:v>
                </c:pt>
                <c:pt idx="868">
                  <c:v>-1.78118</c:v>
                </c:pt>
                <c:pt idx="869">
                  <c:v>-1.7808899999999999</c:v>
                </c:pt>
                <c:pt idx="870">
                  <c:v>-1.7805899999999999</c:v>
                </c:pt>
                <c:pt idx="871">
                  <c:v>-1.7803</c:v>
                </c:pt>
                <c:pt idx="872">
                  <c:v>-1.78</c:v>
                </c:pt>
                <c:pt idx="873">
                  <c:v>-1.779709999999999</c:v>
                </c:pt>
                <c:pt idx="874">
                  <c:v>-1.779409999999999</c:v>
                </c:pt>
                <c:pt idx="875">
                  <c:v>-1.7791199999999998</c:v>
                </c:pt>
                <c:pt idx="876">
                  <c:v>-1.7788199999999998</c:v>
                </c:pt>
                <c:pt idx="877">
                  <c:v>-1.7785299999999991</c:v>
                </c:pt>
                <c:pt idx="878">
                  <c:v>-1.77823</c:v>
                </c:pt>
                <c:pt idx="879">
                  <c:v>-1.7779399999999992</c:v>
                </c:pt>
                <c:pt idx="880">
                  <c:v>-1.7776399999999992</c:v>
                </c:pt>
                <c:pt idx="881">
                  <c:v>-1.777339999999999</c:v>
                </c:pt>
                <c:pt idx="882">
                  <c:v>-1.77705</c:v>
                </c:pt>
                <c:pt idx="883">
                  <c:v>-1.7767500000000001</c:v>
                </c:pt>
                <c:pt idx="884">
                  <c:v>-1.7764599999999999</c:v>
                </c:pt>
                <c:pt idx="885">
                  <c:v>-1.77616</c:v>
                </c:pt>
                <c:pt idx="886">
                  <c:v>-1.7758699999999992</c:v>
                </c:pt>
                <c:pt idx="887">
                  <c:v>-1.7755699999999992</c:v>
                </c:pt>
                <c:pt idx="888">
                  <c:v>-1.77528</c:v>
                </c:pt>
                <c:pt idx="889">
                  <c:v>-1.77498</c:v>
                </c:pt>
                <c:pt idx="890">
                  <c:v>-1.7746899999999999</c:v>
                </c:pt>
                <c:pt idx="891">
                  <c:v>-1.7743899999999999</c:v>
                </c:pt>
                <c:pt idx="892">
                  <c:v>-1.7741</c:v>
                </c:pt>
                <c:pt idx="893">
                  <c:v>-1.7737999999999992</c:v>
                </c:pt>
                <c:pt idx="894">
                  <c:v>-1.773509999999999</c:v>
                </c:pt>
                <c:pt idx="895">
                  <c:v>-1.77321</c:v>
                </c:pt>
                <c:pt idx="896">
                  <c:v>-1.7729199999999998</c:v>
                </c:pt>
                <c:pt idx="897">
                  <c:v>-1.7726199999999999</c:v>
                </c:pt>
                <c:pt idx="898">
                  <c:v>-1.7723199999999999</c:v>
                </c:pt>
                <c:pt idx="899">
                  <c:v>-1.77203</c:v>
                </c:pt>
                <c:pt idx="900">
                  <c:v>-1.7717299999999991</c:v>
                </c:pt>
                <c:pt idx="901">
                  <c:v>-1.771439999999999</c:v>
                </c:pt>
                <c:pt idx="902">
                  <c:v>-1.771139999999999</c:v>
                </c:pt>
                <c:pt idx="903">
                  <c:v>-1.77085</c:v>
                </c:pt>
                <c:pt idx="904">
                  <c:v>-1.7705500000000001</c:v>
                </c:pt>
                <c:pt idx="905">
                  <c:v>-1.7702599999999999</c:v>
                </c:pt>
                <c:pt idx="906">
                  <c:v>-1.7699599999999998</c:v>
                </c:pt>
                <c:pt idx="907">
                  <c:v>-1.7696699999999992</c:v>
                </c:pt>
                <c:pt idx="908">
                  <c:v>-1.7693699999999992</c:v>
                </c:pt>
                <c:pt idx="909">
                  <c:v>-1.76908</c:v>
                </c:pt>
                <c:pt idx="910">
                  <c:v>-1.76878</c:v>
                </c:pt>
                <c:pt idx="911">
                  <c:v>-1.7684899999999999</c:v>
                </c:pt>
                <c:pt idx="912">
                  <c:v>-1.7681899999999999</c:v>
                </c:pt>
                <c:pt idx="913">
                  <c:v>-1.7678999999999991</c:v>
                </c:pt>
                <c:pt idx="914">
                  <c:v>-1.7675999999999992</c:v>
                </c:pt>
                <c:pt idx="915">
                  <c:v>-1.7672999999999992</c:v>
                </c:pt>
                <c:pt idx="916">
                  <c:v>-1.76701</c:v>
                </c:pt>
                <c:pt idx="917">
                  <c:v>-1.76671</c:v>
                </c:pt>
                <c:pt idx="918">
                  <c:v>-1.7664199999999999</c:v>
                </c:pt>
                <c:pt idx="919">
                  <c:v>-1.7661199999999999</c:v>
                </c:pt>
                <c:pt idx="920">
                  <c:v>-1.7658299999999989</c:v>
                </c:pt>
                <c:pt idx="921">
                  <c:v>-1.7655299999999992</c:v>
                </c:pt>
                <c:pt idx="922">
                  <c:v>-1.765239999999999</c:v>
                </c:pt>
                <c:pt idx="923">
                  <c:v>-1.76494</c:v>
                </c:pt>
                <c:pt idx="924">
                  <c:v>-1.7646500000000001</c:v>
                </c:pt>
                <c:pt idx="925">
                  <c:v>-1.7643500000000001</c:v>
                </c:pt>
                <c:pt idx="926">
                  <c:v>-1.76406</c:v>
                </c:pt>
                <c:pt idx="927">
                  <c:v>-1.7637599999999998</c:v>
                </c:pt>
                <c:pt idx="928">
                  <c:v>-1.7634699999999992</c:v>
                </c:pt>
                <c:pt idx="929">
                  <c:v>-1.763169999999999</c:v>
                </c:pt>
                <c:pt idx="930">
                  <c:v>-1.76288</c:v>
                </c:pt>
                <c:pt idx="931">
                  <c:v>-1.76258</c:v>
                </c:pt>
                <c:pt idx="932">
                  <c:v>-1.7622800000000001</c:v>
                </c:pt>
                <c:pt idx="933">
                  <c:v>-1.7619899999999991</c:v>
                </c:pt>
                <c:pt idx="934">
                  <c:v>-1.7616899999999998</c:v>
                </c:pt>
                <c:pt idx="935">
                  <c:v>-1.7613999999999992</c:v>
                </c:pt>
                <c:pt idx="936">
                  <c:v>-1.7610999999999992</c:v>
                </c:pt>
                <c:pt idx="937">
                  <c:v>-1.76081</c:v>
                </c:pt>
                <c:pt idx="938">
                  <c:v>-1.76051</c:v>
                </c:pt>
                <c:pt idx="939">
                  <c:v>-1.7602199999999999</c:v>
                </c:pt>
                <c:pt idx="940">
                  <c:v>-1.759919999999999</c:v>
                </c:pt>
                <c:pt idx="941">
                  <c:v>-1.7596299999999991</c:v>
                </c:pt>
                <c:pt idx="942">
                  <c:v>-1.7593299999999992</c:v>
                </c:pt>
                <c:pt idx="943">
                  <c:v>-1.759039999999999</c:v>
                </c:pt>
                <c:pt idx="944">
                  <c:v>-1.75874</c:v>
                </c:pt>
                <c:pt idx="945">
                  <c:v>-1.7584500000000001</c:v>
                </c:pt>
                <c:pt idx="946">
                  <c:v>-1.7581500000000001</c:v>
                </c:pt>
                <c:pt idx="947">
                  <c:v>-1.7578599999999998</c:v>
                </c:pt>
                <c:pt idx="948">
                  <c:v>-1.7575599999999998</c:v>
                </c:pt>
                <c:pt idx="949">
                  <c:v>-1.7572599999999998</c:v>
                </c:pt>
                <c:pt idx="950">
                  <c:v>-1.756969999999999</c:v>
                </c:pt>
                <c:pt idx="951">
                  <c:v>-1.75667</c:v>
                </c:pt>
                <c:pt idx="952">
                  <c:v>-1.7563800000000001</c:v>
                </c:pt>
                <c:pt idx="953">
                  <c:v>-1.7560800000000001</c:v>
                </c:pt>
                <c:pt idx="954">
                  <c:v>-1.7557899999999991</c:v>
                </c:pt>
                <c:pt idx="955">
                  <c:v>-1.7554899999999998</c:v>
                </c:pt>
                <c:pt idx="956">
                  <c:v>-1.7551999999999992</c:v>
                </c:pt>
                <c:pt idx="957">
                  <c:v>-1.754899999999999</c:v>
                </c:pt>
                <c:pt idx="958">
                  <c:v>-1.75461</c:v>
                </c:pt>
                <c:pt idx="959">
                  <c:v>-1.75431</c:v>
                </c:pt>
                <c:pt idx="960">
                  <c:v>-1.7540199999999999</c:v>
                </c:pt>
                <c:pt idx="961">
                  <c:v>-1.7537199999999991</c:v>
                </c:pt>
                <c:pt idx="962">
                  <c:v>-1.7534299999999992</c:v>
                </c:pt>
                <c:pt idx="963">
                  <c:v>-1.7531299999999992</c:v>
                </c:pt>
                <c:pt idx="964">
                  <c:v>-1.75284</c:v>
                </c:pt>
                <c:pt idx="965">
                  <c:v>-1.75254</c:v>
                </c:pt>
                <c:pt idx="966">
                  <c:v>-1.75224</c:v>
                </c:pt>
                <c:pt idx="967">
                  <c:v>-1.751949999999999</c:v>
                </c:pt>
                <c:pt idx="968">
                  <c:v>-1.751649999999999</c:v>
                </c:pt>
                <c:pt idx="969">
                  <c:v>-1.7513599999999998</c:v>
                </c:pt>
                <c:pt idx="970">
                  <c:v>-1.7510599999999998</c:v>
                </c:pt>
                <c:pt idx="971">
                  <c:v>-1.750769999999999</c:v>
                </c:pt>
                <c:pt idx="972">
                  <c:v>-1.75047</c:v>
                </c:pt>
                <c:pt idx="973">
                  <c:v>-1.7501800000000001</c:v>
                </c:pt>
                <c:pt idx="974">
                  <c:v>-1.7498799999999992</c:v>
                </c:pt>
                <c:pt idx="975">
                  <c:v>-1.7495899999999998</c:v>
                </c:pt>
                <c:pt idx="976">
                  <c:v>-1.7492899999999998</c:v>
                </c:pt>
                <c:pt idx="977">
                  <c:v>-1.7489999999999992</c:v>
                </c:pt>
                <c:pt idx="978">
                  <c:v>-1.748699999999999</c:v>
                </c:pt>
                <c:pt idx="979">
                  <c:v>-1.74841</c:v>
                </c:pt>
                <c:pt idx="980">
                  <c:v>-1.7481100000000001</c:v>
                </c:pt>
                <c:pt idx="981">
                  <c:v>-1.747819999999999</c:v>
                </c:pt>
                <c:pt idx="982">
                  <c:v>-1.7475199999999991</c:v>
                </c:pt>
                <c:pt idx="983">
                  <c:v>-1.7472199999999998</c:v>
                </c:pt>
                <c:pt idx="984">
                  <c:v>-1.7469299999999992</c:v>
                </c:pt>
                <c:pt idx="985">
                  <c:v>-1.746629999999999</c:v>
                </c:pt>
                <c:pt idx="986">
                  <c:v>-1.74634</c:v>
                </c:pt>
                <c:pt idx="987">
                  <c:v>-1.74604</c:v>
                </c:pt>
                <c:pt idx="988">
                  <c:v>-1.745749999999999</c:v>
                </c:pt>
                <c:pt idx="989">
                  <c:v>-1.7454499999999991</c:v>
                </c:pt>
                <c:pt idx="990">
                  <c:v>-1.7451599999999998</c:v>
                </c:pt>
                <c:pt idx="991">
                  <c:v>-1.7448599999999999</c:v>
                </c:pt>
                <c:pt idx="992">
                  <c:v>-1.74457</c:v>
                </c:pt>
                <c:pt idx="993">
                  <c:v>-1.74427</c:v>
                </c:pt>
                <c:pt idx="994">
                  <c:v>-1.7439799999999992</c:v>
                </c:pt>
                <c:pt idx="995">
                  <c:v>-1.743679999999999</c:v>
                </c:pt>
                <c:pt idx="996">
                  <c:v>-1.7433899999999998</c:v>
                </c:pt>
                <c:pt idx="997">
                  <c:v>-1.7430899999999998</c:v>
                </c:pt>
                <c:pt idx="998">
                  <c:v>-1.742799999999999</c:v>
                </c:pt>
                <c:pt idx="999">
                  <c:v>-1.742499999999999</c:v>
                </c:pt>
              </c:numCache>
            </c:numRef>
          </c:xVal>
          <c:yVal>
            <c:numRef>
              <c:f>Statistics_LUMO!$G$2:$G$1001</c:f>
              <c:numCache>
                <c:formatCode>General</c:formatCode>
                <c:ptCount val="1000"/>
                <c:pt idx="0">
                  <c:v>5.7000000000000037E-3</c:v>
                </c:pt>
                <c:pt idx="1">
                  <c:v>5.7500000000000034E-3</c:v>
                </c:pt>
                <c:pt idx="2">
                  <c:v>5.8700000000000037E-3</c:v>
                </c:pt>
                <c:pt idx="3">
                  <c:v>5.990000000000004E-3</c:v>
                </c:pt>
                <c:pt idx="4">
                  <c:v>6.1200000000000004E-3</c:v>
                </c:pt>
                <c:pt idx="5">
                  <c:v>6.240000000000006E-3</c:v>
                </c:pt>
                <c:pt idx="6">
                  <c:v>6.3700000000000041E-3</c:v>
                </c:pt>
                <c:pt idx="7">
                  <c:v>6.500000000000004E-3</c:v>
                </c:pt>
                <c:pt idx="8">
                  <c:v>6.6300000000000039E-3</c:v>
                </c:pt>
                <c:pt idx="9">
                  <c:v>6.7600000000000039E-3</c:v>
                </c:pt>
                <c:pt idx="10">
                  <c:v>6.900000000000006E-3</c:v>
                </c:pt>
                <c:pt idx="11">
                  <c:v>7.0400000000000037E-3</c:v>
                </c:pt>
                <c:pt idx="12">
                  <c:v>7.1800000000000024E-3</c:v>
                </c:pt>
                <c:pt idx="13">
                  <c:v>7.330000000000004E-3</c:v>
                </c:pt>
                <c:pt idx="14">
                  <c:v>7.470000000000007E-3</c:v>
                </c:pt>
                <c:pt idx="15">
                  <c:v>7.6200000000000035E-3</c:v>
                </c:pt>
                <c:pt idx="16">
                  <c:v>7.7800000000000039E-3</c:v>
                </c:pt>
                <c:pt idx="17">
                  <c:v>7.9300000000000065E-3</c:v>
                </c:pt>
                <c:pt idx="18">
                  <c:v>8.0900000000000069E-3</c:v>
                </c:pt>
                <c:pt idx="19">
                  <c:v>8.2500000000000091E-3</c:v>
                </c:pt>
                <c:pt idx="20">
                  <c:v>8.4100000000000008E-3</c:v>
                </c:pt>
                <c:pt idx="21">
                  <c:v>8.5800000000000008E-3</c:v>
                </c:pt>
                <c:pt idx="22">
                  <c:v>8.7500000000000008E-3</c:v>
                </c:pt>
                <c:pt idx="23">
                  <c:v>8.9200000000000008E-3</c:v>
                </c:pt>
                <c:pt idx="24">
                  <c:v>9.1000000000000004E-3</c:v>
                </c:pt>
                <c:pt idx="25">
                  <c:v>9.2700000000000005E-3</c:v>
                </c:pt>
                <c:pt idx="26">
                  <c:v>9.4600000000000153E-3</c:v>
                </c:pt>
                <c:pt idx="27">
                  <c:v>9.6400000000000027E-3</c:v>
                </c:pt>
                <c:pt idx="28">
                  <c:v>9.8300000000000089E-3</c:v>
                </c:pt>
                <c:pt idx="29">
                  <c:v>1.0019999999999991E-2</c:v>
                </c:pt>
                <c:pt idx="30">
                  <c:v>1.021E-2</c:v>
                </c:pt>
                <c:pt idx="31">
                  <c:v>1.0410000000000001E-2</c:v>
                </c:pt>
                <c:pt idx="32">
                  <c:v>1.0610000000000001E-2</c:v>
                </c:pt>
                <c:pt idx="33">
                  <c:v>1.0820000000000001E-2</c:v>
                </c:pt>
                <c:pt idx="34">
                  <c:v>1.1030000000000003E-2</c:v>
                </c:pt>
                <c:pt idx="35">
                  <c:v>1.1240000000000009E-2</c:v>
                </c:pt>
                <c:pt idx="36">
                  <c:v>1.1450000000000005E-2</c:v>
                </c:pt>
                <c:pt idx="37">
                  <c:v>1.1670000000000003E-2</c:v>
                </c:pt>
                <c:pt idx="38">
                  <c:v>1.1900000000000015E-2</c:v>
                </c:pt>
                <c:pt idx="39">
                  <c:v>1.2120000000000001E-2</c:v>
                </c:pt>
                <c:pt idx="40">
                  <c:v>1.235E-2</c:v>
                </c:pt>
                <c:pt idx="41">
                  <c:v>1.259E-2</c:v>
                </c:pt>
                <c:pt idx="42">
                  <c:v>1.2829999999999998E-2</c:v>
                </c:pt>
                <c:pt idx="43">
                  <c:v>1.307E-2</c:v>
                </c:pt>
                <c:pt idx="44">
                  <c:v>1.3310000000000001E-2</c:v>
                </c:pt>
                <c:pt idx="45">
                  <c:v>1.3559999999999996E-2</c:v>
                </c:pt>
                <c:pt idx="46">
                  <c:v>1.3820000000000011E-2</c:v>
                </c:pt>
                <c:pt idx="47">
                  <c:v>1.4080000000000001E-2</c:v>
                </c:pt>
                <c:pt idx="48">
                  <c:v>1.434E-2</c:v>
                </c:pt>
                <c:pt idx="49">
                  <c:v>1.461E-2</c:v>
                </c:pt>
                <c:pt idx="50">
                  <c:v>1.4880000000000001E-2</c:v>
                </c:pt>
                <c:pt idx="51">
                  <c:v>1.515E-2</c:v>
                </c:pt>
                <c:pt idx="52">
                  <c:v>1.5429999999999999E-2</c:v>
                </c:pt>
                <c:pt idx="53">
                  <c:v>1.5720000000000001E-2</c:v>
                </c:pt>
                <c:pt idx="54">
                  <c:v>1.601E-2</c:v>
                </c:pt>
                <c:pt idx="55">
                  <c:v>1.6299999999999999E-2</c:v>
                </c:pt>
                <c:pt idx="56">
                  <c:v>1.6600000000000014E-2</c:v>
                </c:pt>
                <c:pt idx="57">
                  <c:v>1.6910000000000001E-2</c:v>
                </c:pt>
                <c:pt idx="58">
                  <c:v>1.7219999999999996E-2</c:v>
                </c:pt>
                <c:pt idx="59">
                  <c:v>1.753E-2</c:v>
                </c:pt>
                <c:pt idx="60">
                  <c:v>1.7850000000000001E-2</c:v>
                </c:pt>
                <c:pt idx="61">
                  <c:v>1.8169999999999999E-2</c:v>
                </c:pt>
                <c:pt idx="62">
                  <c:v>1.8499999999999999E-2</c:v>
                </c:pt>
                <c:pt idx="63">
                  <c:v>1.8830000000000003E-2</c:v>
                </c:pt>
                <c:pt idx="64">
                  <c:v>1.9170000000000003E-2</c:v>
                </c:pt>
                <c:pt idx="65">
                  <c:v>1.9519999999999999E-2</c:v>
                </c:pt>
                <c:pt idx="66">
                  <c:v>1.9870000000000013E-2</c:v>
                </c:pt>
                <c:pt idx="67">
                  <c:v>2.0220000000000002E-2</c:v>
                </c:pt>
                <c:pt idx="68">
                  <c:v>2.0590000000000001E-2</c:v>
                </c:pt>
                <c:pt idx="69">
                  <c:v>2.095E-2</c:v>
                </c:pt>
                <c:pt idx="70">
                  <c:v>2.1319999999999999E-2</c:v>
                </c:pt>
                <c:pt idx="71">
                  <c:v>2.1700000000000001E-2</c:v>
                </c:pt>
                <c:pt idx="72">
                  <c:v>2.2090000000000002E-2</c:v>
                </c:pt>
                <c:pt idx="73">
                  <c:v>2.2480000000000017E-2</c:v>
                </c:pt>
                <c:pt idx="74">
                  <c:v>2.2870000000000019E-2</c:v>
                </c:pt>
                <c:pt idx="75">
                  <c:v>2.3269999999999999E-2</c:v>
                </c:pt>
                <c:pt idx="76">
                  <c:v>2.368000000000001E-2</c:v>
                </c:pt>
                <c:pt idx="77">
                  <c:v>2.41E-2</c:v>
                </c:pt>
                <c:pt idx="78">
                  <c:v>2.4519999999999997E-2</c:v>
                </c:pt>
                <c:pt idx="79">
                  <c:v>2.494E-2</c:v>
                </c:pt>
                <c:pt idx="80">
                  <c:v>2.538E-2</c:v>
                </c:pt>
                <c:pt idx="81">
                  <c:v>2.5820000000000006E-2</c:v>
                </c:pt>
                <c:pt idx="82">
                  <c:v>2.6260000000000002E-2</c:v>
                </c:pt>
                <c:pt idx="83">
                  <c:v>2.6710000000000001E-2</c:v>
                </c:pt>
                <c:pt idx="84">
                  <c:v>2.7170000000000017E-2</c:v>
                </c:pt>
                <c:pt idx="85">
                  <c:v>2.7640000000000019E-2</c:v>
                </c:pt>
                <c:pt idx="86">
                  <c:v>2.811E-2</c:v>
                </c:pt>
                <c:pt idx="87">
                  <c:v>2.8589999999999997E-2</c:v>
                </c:pt>
                <c:pt idx="88">
                  <c:v>2.9080000000000002E-2</c:v>
                </c:pt>
                <c:pt idx="89">
                  <c:v>2.9569999999999999E-2</c:v>
                </c:pt>
                <c:pt idx="90">
                  <c:v>3.0080000000000016E-2</c:v>
                </c:pt>
                <c:pt idx="91">
                  <c:v>3.0580000000000006E-2</c:v>
                </c:pt>
                <c:pt idx="92">
                  <c:v>3.1100000000000006E-2</c:v>
                </c:pt>
                <c:pt idx="93">
                  <c:v>3.1620000000000002E-2</c:v>
                </c:pt>
                <c:pt idx="94">
                  <c:v>3.2150000000000005E-2</c:v>
                </c:pt>
                <c:pt idx="95">
                  <c:v>3.2690000000000011E-2</c:v>
                </c:pt>
                <c:pt idx="96">
                  <c:v>3.3239999999999999E-2</c:v>
                </c:pt>
                <c:pt idx="97">
                  <c:v>3.3790000000000001E-2</c:v>
                </c:pt>
                <c:pt idx="98">
                  <c:v>3.4349999999999999E-2</c:v>
                </c:pt>
                <c:pt idx="99">
                  <c:v>3.492E-2</c:v>
                </c:pt>
                <c:pt idx="100">
                  <c:v>3.5500000000000004E-2</c:v>
                </c:pt>
                <c:pt idx="101">
                  <c:v>3.6090000000000011E-2</c:v>
                </c:pt>
                <c:pt idx="102">
                  <c:v>3.6680000000000011E-2</c:v>
                </c:pt>
                <c:pt idx="103">
                  <c:v>3.7280000000000028E-2</c:v>
                </c:pt>
                <c:pt idx="104">
                  <c:v>3.790000000000001E-2</c:v>
                </c:pt>
                <c:pt idx="105">
                  <c:v>3.8510000000000003E-2</c:v>
                </c:pt>
                <c:pt idx="106">
                  <c:v>3.9140000000000001E-2</c:v>
                </c:pt>
                <c:pt idx="107">
                  <c:v>3.978000000000001E-2</c:v>
                </c:pt>
                <c:pt idx="108">
                  <c:v>4.0420000000000011E-2</c:v>
                </c:pt>
                <c:pt idx="109">
                  <c:v>4.1079999999999985E-2</c:v>
                </c:pt>
                <c:pt idx="110">
                  <c:v>4.1739999999999999E-2</c:v>
                </c:pt>
                <c:pt idx="111">
                  <c:v>4.2410000000000038E-2</c:v>
                </c:pt>
                <c:pt idx="112">
                  <c:v>4.3090000000000003E-2</c:v>
                </c:pt>
                <c:pt idx="113">
                  <c:v>4.3779999999999999E-2</c:v>
                </c:pt>
                <c:pt idx="114">
                  <c:v>4.4479999999999999E-2</c:v>
                </c:pt>
                <c:pt idx="115">
                  <c:v>4.5190000000000022E-2</c:v>
                </c:pt>
                <c:pt idx="116">
                  <c:v>4.5909999999999999E-2</c:v>
                </c:pt>
                <c:pt idx="117">
                  <c:v>4.6639999999999987E-2</c:v>
                </c:pt>
                <c:pt idx="118">
                  <c:v>4.7370000000000023E-2</c:v>
                </c:pt>
                <c:pt idx="119">
                  <c:v>4.8119999999999996E-2</c:v>
                </c:pt>
                <c:pt idx="120">
                  <c:v>4.8880000000000014E-2</c:v>
                </c:pt>
                <c:pt idx="121">
                  <c:v>4.9640000000000004E-2</c:v>
                </c:pt>
                <c:pt idx="122">
                  <c:v>5.0420000000000013E-2</c:v>
                </c:pt>
                <c:pt idx="123">
                  <c:v>5.1209999999999985E-2</c:v>
                </c:pt>
                <c:pt idx="124">
                  <c:v>5.2010000000000035E-2</c:v>
                </c:pt>
                <c:pt idx="125">
                  <c:v>5.2810000000000037E-2</c:v>
                </c:pt>
                <c:pt idx="126">
                  <c:v>5.3629999999999976E-2</c:v>
                </c:pt>
                <c:pt idx="127">
                  <c:v>5.446000000000005E-2</c:v>
                </c:pt>
                <c:pt idx="128">
                  <c:v>5.5300000000000037E-2</c:v>
                </c:pt>
                <c:pt idx="129">
                  <c:v>5.6149999999999985E-2</c:v>
                </c:pt>
                <c:pt idx="130">
                  <c:v>5.701000000000004E-2</c:v>
                </c:pt>
                <c:pt idx="131">
                  <c:v>5.7880000000000036E-2</c:v>
                </c:pt>
                <c:pt idx="132">
                  <c:v>5.8760000000000034E-2</c:v>
                </c:pt>
                <c:pt idx="133">
                  <c:v>5.9650000000000022E-2</c:v>
                </c:pt>
                <c:pt idx="134">
                  <c:v>6.0560000000000024E-2</c:v>
                </c:pt>
                <c:pt idx="135">
                  <c:v>6.1470000000000004E-2</c:v>
                </c:pt>
                <c:pt idx="136">
                  <c:v>6.2400000000000039E-2</c:v>
                </c:pt>
                <c:pt idx="137">
                  <c:v>6.3339999999999994E-2</c:v>
                </c:pt>
                <c:pt idx="138">
                  <c:v>6.4280000000000004E-2</c:v>
                </c:pt>
                <c:pt idx="139">
                  <c:v>6.5250000000000002E-2</c:v>
                </c:pt>
                <c:pt idx="140">
                  <c:v>6.6220000000000001E-2</c:v>
                </c:pt>
                <c:pt idx="141">
                  <c:v>6.720000000000001E-2</c:v>
                </c:pt>
                <c:pt idx="142">
                  <c:v>6.8199999999999997E-2</c:v>
                </c:pt>
                <c:pt idx="143">
                  <c:v>6.9209999999999994E-2</c:v>
                </c:pt>
                <c:pt idx="144">
                  <c:v>7.0230000000000001E-2</c:v>
                </c:pt>
                <c:pt idx="145">
                  <c:v>7.1260000000000004E-2</c:v>
                </c:pt>
                <c:pt idx="146">
                  <c:v>7.2310000000000055E-2</c:v>
                </c:pt>
                <c:pt idx="147">
                  <c:v>7.3360000000000022E-2</c:v>
                </c:pt>
                <c:pt idx="148">
                  <c:v>7.4430000000000052E-2</c:v>
                </c:pt>
                <c:pt idx="149">
                  <c:v>7.5520000000000004E-2</c:v>
                </c:pt>
                <c:pt idx="150">
                  <c:v>7.6609999999999998E-2</c:v>
                </c:pt>
                <c:pt idx="151">
                  <c:v>7.7720000000000053E-2</c:v>
                </c:pt>
                <c:pt idx="152">
                  <c:v>7.8839999999999993E-2</c:v>
                </c:pt>
                <c:pt idx="153">
                  <c:v>7.9970000000000013E-2</c:v>
                </c:pt>
                <c:pt idx="154">
                  <c:v>8.1120000000000025E-2</c:v>
                </c:pt>
                <c:pt idx="155">
                  <c:v>8.2280000000000006E-2</c:v>
                </c:pt>
                <c:pt idx="156">
                  <c:v>8.3450000000000066E-2</c:v>
                </c:pt>
                <c:pt idx="157">
                  <c:v>8.4640000000000007E-2</c:v>
                </c:pt>
                <c:pt idx="158">
                  <c:v>8.584E-2</c:v>
                </c:pt>
                <c:pt idx="159">
                  <c:v>8.7050000000000044E-2</c:v>
                </c:pt>
                <c:pt idx="160">
                  <c:v>8.8280000000000025E-2</c:v>
                </c:pt>
                <c:pt idx="161">
                  <c:v>8.9520000000000113E-2</c:v>
                </c:pt>
                <c:pt idx="162">
                  <c:v>9.0770000000000003E-2</c:v>
                </c:pt>
                <c:pt idx="163">
                  <c:v>9.2040000000000011E-2</c:v>
                </c:pt>
                <c:pt idx="164">
                  <c:v>9.332000000000007E-2</c:v>
                </c:pt>
                <c:pt idx="165">
                  <c:v>9.4620000000000079E-2</c:v>
                </c:pt>
                <c:pt idx="166">
                  <c:v>9.5930000000000043E-2</c:v>
                </c:pt>
                <c:pt idx="167">
                  <c:v>9.7260000000000041E-2</c:v>
                </c:pt>
                <c:pt idx="168">
                  <c:v>9.8590000000000122E-2</c:v>
                </c:pt>
                <c:pt idx="169">
                  <c:v>9.9950000000000108E-2</c:v>
                </c:pt>
                <c:pt idx="170">
                  <c:v>0.10131999999999992</c:v>
                </c:pt>
                <c:pt idx="171">
                  <c:v>0.10270000000000006</c:v>
                </c:pt>
                <c:pt idx="172">
                  <c:v>0.10409000000000006</c:v>
                </c:pt>
                <c:pt idx="173">
                  <c:v>0.10551000000000002</c:v>
                </c:pt>
                <c:pt idx="174">
                  <c:v>0.10693000000000005</c:v>
                </c:pt>
                <c:pt idx="175">
                  <c:v>0.10836999999999998</c:v>
                </c:pt>
                <c:pt idx="176">
                  <c:v>0.10983000000000002</c:v>
                </c:pt>
                <c:pt idx="177">
                  <c:v>0.1113</c:v>
                </c:pt>
                <c:pt idx="178">
                  <c:v>0.11279000000000006</c:v>
                </c:pt>
                <c:pt idx="179">
                  <c:v>0.11429000000000006</c:v>
                </c:pt>
                <c:pt idx="180">
                  <c:v>0.11581</c:v>
                </c:pt>
                <c:pt idx="181">
                  <c:v>0.11734</c:v>
                </c:pt>
                <c:pt idx="182">
                  <c:v>0.11889000000000002</c:v>
                </c:pt>
                <c:pt idx="183">
                  <c:v>0.12046000000000005</c:v>
                </c:pt>
                <c:pt idx="184">
                  <c:v>0.12204000000000002</c:v>
                </c:pt>
                <c:pt idx="185">
                  <c:v>0.12363000000000007</c:v>
                </c:pt>
                <c:pt idx="186">
                  <c:v>0.12523999999999999</c:v>
                </c:pt>
                <c:pt idx="187">
                  <c:v>0.12686999999999998</c:v>
                </c:pt>
                <c:pt idx="188">
                  <c:v>0.12851000000000001</c:v>
                </c:pt>
                <c:pt idx="189">
                  <c:v>0.13016999999999998</c:v>
                </c:pt>
                <c:pt idx="190">
                  <c:v>0.13184999999999999</c:v>
                </c:pt>
                <c:pt idx="191">
                  <c:v>0.13353999999999999</c:v>
                </c:pt>
                <c:pt idx="192">
                  <c:v>0.13525000000000001</c:v>
                </c:pt>
                <c:pt idx="193">
                  <c:v>0.13697000000000001</c:v>
                </c:pt>
                <c:pt idx="194">
                  <c:v>0.13871000000000011</c:v>
                </c:pt>
                <c:pt idx="195">
                  <c:v>0.14047000000000001</c:v>
                </c:pt>
                <c:pt idx="196">
                  <c:v>0.14224000000000012</c:v>
                </c:pt>
                <c:pt idx="197">
                  <c:v>0.14402999999999999</c:v>
                </c:pt>
                <c:pt idx="198">
                  <c:v>0.14584000000000011</c:v>
                </c:pt>
                <c:pt idx="199">
                  <c:v>0.14766000000000001</c:v>
                </c:pt>
                <c:pt idx="200">
                  <c:v>0.14950000000000011</c:v>
                </c:pt>
                <c:pt idx="201">
                  <c:v>0.15135999999999999</c:v>
                </c:pt>
                <c:pt idx="202">
                  <c:v>0.15323000000000012</c:v>
                </c:pt>
                <c:pt idx="203">
                  <c:v>0.15512000000000001</c:v>
                </c:pt>
                <c:pt idx="204">
                  <c:v>0.15703000000000011</c:v>
                </c:pt>
                <c:pt idx="205">
                  <c:v>0.15896000000000018</c:v>
                </c:pt>
                <c:pt idx="206">
                  <c:v>0.16089999999999999</c:v>
                </c:pt>
                <c:pt idx="207">
                  <c:v>0.16286</c:v>
                </c:pt>
                <c:pt idx="208">
                  <c:v>0.16483999999999999</c:v>
                </c:pt>
                <c:pt idx="209">
                  <c:v>0.16683000000000001</c:v>
                </c:pt>
                <c:pt idx="210">
                  <c:v>0.16883999999999999</c:v>
                </c:pt>
                <c:pt idx="211">
                  <c:v>0.17086999999999999</c:v>
                </c:pt>
                <c:pt idx="212">
                  <c:v>0.17291000000000012</c:v>
                </c:pt>
                <c:pt idx="213">
                  <c:v>0.17498000000000011</c:v>
                </c:pt>
                <c:pt idx="214">
                  <c:v>0.17706000000000011</c:v>
                </c:pt>
                <c:pt idx="215">
                  <c:v>0.17916000000000001</c:v>
                </c:pt>
                <c:pt idx="216">
                  <c:v>0.18127000000000001</c:v>
                </c:pt>
                <c:pt idx="217">
                  <c:v>0.18341000000000018</c:v>
                </c:pt>
                <c:pt idx="218">
                  <c:v>0.18556000000000011</c:v>
                </c:pt>
                <c:pt idx="219">
                  <c:v>0.18773000000000012</c:v>
                </c:pt>
                <c:pt idx="220">
                  <c:v>0.18991000000000022</c:v>
                </c:pt>
                <c:pt idx="221">
                  <c:v>0.19211999999999999</c:v>
                </c:pt>
                <c:pt idx="222">
                  <c:v>0.19434000000000001</c:v>
                </c:pt>
                <c:pt idx="223">
                  <c:v>0.19658</c:v>
                </c:pt>
                <c:pt idx="224">
                  <c:v>0.19883999999999999</c:v>
                </c:pt>
                <c:pt idx="225">
                  <c:v>0.20111000000000001</c:v>
                </c:pt>
                <c:pt idx="226">
                  <c:v>0.20341000000000012</c:v>
                </c:pt>
                <c:pt idx="227">
                  <c:v>0.20572000000000001</c:v>
                </c:pt>
                <c:pt idx="228">
                  <c:v>0.20805000000000001</c:v>
                </c:pt>
                <c:pt idx="229">
                  <c:v>0.21040000000000011</c:v>
                </c:pt>
                <c:pt idx="230">
                  <c:v>0.21276000000000012</c:v>
                </c:pt>
                <c:pt idx="231">
                  <c:v>0.21514000000000011</c:v>
                </c:pt>
                <c:pt idx="232">
                  <c:v>0.2175500000000001</c:v>
                </c:pt>
                <c:pt idx="233">
                  <c:v>0.21996000000000018</c:v>
                </c:pt>
                <c:pt idx="234">
                  <c:v>0.22239999999999999</c:v>
                </c:pt>
                <c:pt idx="235">
                  <c:v>0.22486</c:v>
                </c:pt>
                <c:pt idx="236">
                  <c:v>0.22733</c:v>
                </c:pt>
                <c:pt idx="237">
                  <c:v>0.22982</c:v>
                </c:pt>
                <c:pt idx="238">
                  <c:v>0.23233000000000001</c:v>
                </c:pt>
                <c:pt idx="239">
                  <c:v>0.23486000000000001</c:v>
                </c:pt>
                <c:pt idx="240">
                  <c:v>0.23740000000000011</c:v>
                </c:pt>
                <c:pt idx="241">
                  <c:v>0.23996000000000012</c:v>
                </c:pt>
                <c:pt idx="242">
                  <c:v>0.24254000000000012</c:v>
                </c:pt>
                <c:pt idx="243">
                  <c:v>0.24514000000000011</c:v>
                </c:pt>
                <c:pt idx="244">
                  <c:v>0.24776000000000012</c:v>
                </c:pt>
                <c:pt idx="245">
                  <c:v>0.25039</c:v>
                </c:pt>
                <c:pt idx="246">
                  <c:v>0.25304000000000004</c:v>
                </c:pt>
                <c:pt idx="247">
                  <c:v>0.25571000000000005</c:v>
                </c:pt>
                <c:pt idx="248">
                  <c:v>0.25840000000000002</c:v>
                </c:pt>
                <c:pt idx="249">
                  <c:v>0.26111000000000001</c:v>
                </c:pt>
                <c:pt idx="250">
                  <c:v>0.26383000000000001</c:v>
                </c:pt>
                <c:pt idx="251">
                  <c:v>0.26657000000000008</c:v>
                </c:pt>
                <c:pt idx="252">
                  <c:v>0.26933000000000001</c:v>
                </c:pt>
                <c:pt idx="253">
                  <c:v>0.27210000000000001</c:v>
                </c:pt>
                <c:pt idx="254">
                  <c:v>0.2749000000000002</c:v>
                </c:pt>
                <c:pt idx="255">
                  <c:v>0.27771000000000001</c:v>
                </c:pt>
                <c:pt idx="256">
                  <c:v>0.28054000000000001</c:v>
                </c:pt>
                <c:pt idx="257">
                  <c:v>0.28338000000000035</c:v>
                </c:pt>
                <c:pt idx="258">
                  <c:v>0.28624000000000005</c:v>
                </c:pt>
                <c:pt idx="259">
                  <c:v>0.28912000000000027</c:v>
                </c:pt>
                <c:pt idx="260">
                  <c:v>0.29202000000000022</c:v>
                </c:pt>
                <c:pt idx="261">
                  <c:v>0.2949400000000002</c:v>
                </c:pt>
                <c:pt idx="262">
                  <c:v>0.29787000000000036</c:v>
                </c:pt>
                <c:pt idx="263">
                  <c:v>0.30082000000000036</c:v>
                </c:pt>
                <c:pt idx="264">
                  <c:v>0.30378000000000027</c:v>
                </c:pt>
                <c:pt idx="265">
                  <c:v>0.30677000000000026</c:v>
                </c:pt>
                <c:pt idx="266">
                  <c:v>0.30977000000000027</c:v>
                </c:pt>
                <c:pt idx="267">
                  <c:v>0.31278000000000022</c:v>
                </c:pt>
                <c:pt idx="268">
                  <c:v>0.31582000000000043</c:v>
                </c:pt>
                <c:pt idx="269">
                  <c:v>0.31886000000000037</c:v>
                </c:pt>
                <c:pt idx="270">
                  <c:v>0.32193000000000033</c:v>
                </c:pt>
                <c:pt idx="271">
                  <c:v>0.32501000000000035</c:v>
                </c:pt>
                <c:pt idx="272">
                  <c:v>0.32811000000000023</c:v>
                </c:pt>
                <c:pt idx="273">
                  <c:v>0.33123000000000002</c:v>
                </c:pt>
                <c:pt idx="274">
                  <c:v>0.33436000000000043</c:v>
                </c:pt>
                <c:pt idx="275">
                  <c:v>0.33751000000000037</c:v>
                </c:pt>
                <c:pt idx="276">
                  <c:v>0.34067000000000008</c:v>
                </c:pt>
                <c:pt idx="277">
                  <c:v>0.34385000000000027</c:v>
                </c:pt>
                <c:pt idx="278">
                  <c:v>0.34704000000000002</c:v>
                </c:pt>
                <c:pt idx="279">
                  <c:v>0.35025000000000001</c:v>
                </c:pt>
                <c:pt idx="280">
                  <c:v>0.35348000000000035</c:v>
                </c:pt>
                <c:pt idx="281">
                  <c:v>0.3567200000000002</c:v>
                </c:pt>
                <c:pt idx="282">
                  <c:v>0.35998000000000036</c:v>
                </c:pt>
                <c:pt idx="283">
                  <c:v>0.36325000000000002</c:v>
                </c:pt>
                <c:pt idx="284">
                  <c:v>0.36653000000000002</c:v>
                </c:pt>
                <c:pt idx="285">
                  <c:v>0.36983000000000033</c:v>
                </c:pt>
                <c:pt idx="286">
                  <c:v>0.3731500000000002</c:v>
                </c:pt>
                <c:pt idx="287">
                  <c:v>0.37648000000000037</c:v>
                </c:pt>
                <c:pt idx="288">
                  <c:v>0.37983000000000022</c:v>
                </c:pt>
                <c:pt idx="289">
                  <c:v>0.38318000000000035</c:v>
                </c:pt>
                <c:pt idx="290">
                  <c:v>0.38656000000000035</c:v>
                </c:pt>
                <c:pt idx="291">
                  <c:v>0.38995000000000035</c:v>
                </c:pt>
                <c:pt idx="292">
                  <c:v>0.39335000000000037</c:v>
                </c:pt>
                <c:pt idx="293">
                  <c:v>0.39676000000000022</c:v>
                </c:pt>
                <c:pt idx="294">
                  <c:v>0.4001900000000001</c:v>
                </c:pt>
                <c:pt idx="295">
                  <c:v>0.4036300000000001</c:v>
                </c:pt>
                <c:pt idx="296">
                  <c:v>0.40709000000000001</c:v>
                </c:pt>
                <c:pt idx="297">
                  <c:v>0.4105600000000002</c:v>
                </c:pt>
                <c:pt idx="298">
                  <c:v>0.41404000000000002</c:v>
                </c:pt>
                <c:pt idx="299">
                  <c:v>0.41753000000000001</c:v>
                </c:pt>
                <c:pt idx="300">
                  <c:v>0.42104000000000008</c:v>
                </c:pt>
                <c:pt idx="301">
                  <c:v>0.42456000000000027</c:v>
                </c:pt>
                <c:pt idx="302">
                  <c:v>0.42809000000000008</c:v>
                </c:pt>
                <c:pt idx="303">
                  <c:v>0.43163000000000001</c:v>
                </c:pt>
                <c:pt idx="304">
                  <c:v>0.43518000000000023</c:v>
                </c:pt>
                <c:pt idx="305">
                  <c:v>0.43875000000000008</c:v>
                </c:pt>
                <c:pt idx="306">
                  <c:v>0.44233</c:v>
                </c:pt>
                <c:pt idx="307">
                  <c:v>0.44592000000000021</c:v>
                </c:pt>
                <c:pt idx="308">
                  <c:v>0.4495200000000002</c:v>
                </c:pt>
                <c:pt idx="309">
                  <c:v>0.45313000000000003</c:v>
                </c:pt>
                <c:pt idx="310">
                  <c:v>0.45675000000000004</c:v>
                </c:pt>
                <c:pt idx="311">
                  <c:v>0.46038000000000023</c:v>
                </c:pt>
                <c:pt idx="312">
                  <c:v>0.46402000000000027</c:v>
                </c:pt>
                <c:pt idx="313">
                  <c:v>0.46768000000000021</c:v>
                </c:pt>
                <c:pt idx="314">
                  <c:v>0.4713400000000002</c:v>
                </c:pt>
                <c:pt idx="315">
                  <c:v>0.47501000000000027</c:v>
                </c:pt>
                <c:pt idx="316">
                  <c:v>0.47869</c:v>
                </c:pt>
                <c:pt idx="317">
                  <c:v>0.48238000000000036</c:v>
                </c:pt>
                <c:pt idx="318">
                  <c:v>0.48608000000000023</c:v>
                </c:pt>
                <c:pt idx="319">
                  <c:v>0.48979</c:v>
                </c:pt>
                <c:pt idx="320">
                  <c:v>0.49350000000000027</c:v>
                </c:pt>
                <c:pt idx="321">
                  <c:v>0.49723000000000001</c:v>
                </c:pt>
                <c:pt idx="322">
                  <c:v>0.50095999999999996</c:v>
                </c:pt>
                <c:pt idx="323">
                  <c:v>0.50470000000000004</c:v>
                </c:pt>
                <c:pt idx="324">
                  <c:v>0.50844999999999996</c:v>
                </c:pt>
                <c:pt idx="325">
                  <c:v>0.51219999999999999</c:v>
                </c:pt>
                <c:pt idx="326">
                  <c:v>0.51595999999999997</c:v>
                </c:pt>
                <c:pt idx="327">
                  <c:v>0.51973000000000003</c:v>
                </c:pt>
                <c:pt idx="328">
                  <c:v>0.52349999999999997</c:v>
                </c:pt>
                <c:pt idx="329">
                  <c:v>0.52727999999999997</c:v>
                </c:pt>
                <c:pt idx="330">
                  <c:v>0.53107000000000004</c:v>
                </c:pt>
                <c:pt idx="331">
                  <c:v>0.53486</c:v>
                </c:pt>
                <c:pt idx="332">
                  <c:v>0.53866000000000003</c:v>
                </c:pt>
                <c:pt idx="333">
                  <c:v>0.54245999999999961</c:v>
                </c:pt>
                <c:pt idx="334">
                  <c:v>0.54627000000000003</c:v>
                </c:pt>
                <c:pt idx="335">
                  <c:v>0.55008000000000001</c:v>
                </c:pt>
                <c:pt idx="336">
                  <c:v>0.55389999999999995</c:v>
                </c:pt>
                <c:pt idx="337">
                  <c:v>0.55771999999999999</c:v>
                </c:pt>
                <c:pt idx="338">
                  <c:v>0.56154999999999999</c:v>
                </c:pt>
                <c:pt idx="339">
                  <c:v>0.56537000000000004</c:v>
                </c:pt>
                <c:pt idx="340">
                  <c:v>0.56920999999999999</c:v>
                </c:pt>
                <c:pt idx="341">
                  <c:v>0.57303999999999999</c:v>
                </c:pt>
                <c:pt idx="342">
                  <c:v>0.57687999999999995</c:v>
                </c:pt>
                <c:pt idx="343">
                  <c:v>0.58072000000000001</c:v>
                </c:pt>
                <c:pt idx="344">
                  <c:v>0.58455999999999941</c:v>
                </c:pt>
                <c:pt idx="345">
                  <c:v>0.58839999999999959</c:v>
                </c:pt>
                <c:pt idx="346">
                  <c:v>0.59223999999999954</c:v>
                </c:pt>
                <c:pt idx="347">
                  <c:v>0.59609000000000001</c:v>
                </c:pt>
                <c:pt idx="348">
                  <c:v>0.59994000000000003</c:v>
                </c:pt>
                <c:pt idx="349">
                  <c:v>0.60378000000000043</c:v>
                </c:pt>
                <c:pt idx="350">
                  <c:v>0.60763000000000045</c:v>
                </c:pt>
                <c:pt idx="351">
                  <c:v>0.61148000000000002</c:v>
                </c:pt>
                <c:pt idx="352">
                  <c:v>0.61531999999999998</c:v>
                </c:pt>
                <c:pt idx="353">
                  <c:v>0.61917000000000044</c:v>
                </c:pt>
                <c:pt idx="354">
                  <c:v>0.62300999999999995</c:v>
                </c:pt>
                <c:pt idx="355">
                  <c:v>0.62686000000000042</c:v>
                </c:pt>
                <c:pt idx="356">
                  <c:v>0.6307000000000007</c:v>
                </c:pt>
                <c:pt idx="357">
                  <c:v>0.63453999999999999</c:v>
                </c:pt>
                <c:pt idx="358">
                  <c:v>0.63837999999999995</c:v>
                </c:pt>
                <c:pt idx="359">
                  <c:v>0.64220999999999995</c:v>
                </c:pt>
                <c:pt idx="360">
                  <c:v>0.64603999999999995</c:v>
                </c:pt>
                <c:pt idx="361">
                  <c:v>0.64986999999999995</c:v>
                </c:pt>
                <c:pt idx="362">
                  <c:v>0.65370000000000072</c:v>
                </c:pt>
                <c:pt idx="363">
                  <c:v>0.65751999999999999</c:v>
                </c:pt>
                <c:pt idx="364">
                  <c:v>0.66133000000000042</c:v>
                </c:pt>
                <c:pt idx="365">
                  <c:v>0.66515000000000046</c:v>
                </c:pt>
                <c:pt idx="366">
                  <c:v>0.66895000000000071</c:v>
                </c:pt>
                <c:pt idx="367">
                  <c:v>0.67276000000000058</c:v>
                </c:pt>
                <c:pt idx="368">
                  <c:v>0.67655000000000043</c:v>
                </c:pt>
                <c:pt idx="369">
                  <c:v>0.6803399999999995</c:v>
                </c:pt>
                <c:pt idx="370">
                  <c:v>0.68413000000000002</c:v>
                </c:pt>
                <c:pt idx="371">
                  <c:v>0.6879000000000004</c:v>
                </c:pt>
                <c:pt idx="372">
                  <c:v>0.69168000000000041</c:v>
                </c:pt>
                <c:pt idx="373">
                  <c:v>0.6954399999999995</c:v>
                </c:pt>
                <c:pt idx="374">
                  <c:v>0.69918999999999998</c:v>
                </c:pt>
                <c:pt idx="375">
                  <c:v>0.70294000000000045</c:v>
                </c:pt>
                <c:pt idx="376">
                  <c:v>0.70668000000000042</c:v>
                </c:pt>
                <c:pt idx="377">
                  <c:v>0.71040999999999999</c:v>
                </c:pt>
                <c:pt idx="378">
                  <c:v>0.71413000000000004</c:v>
                </c:pt>
                <c:pt idx="379">
                  <c:v>0.71785000000000043</c:v>
                </c:pt>
                <c:pt idx="380">
                  <c:v>0.72155000000000002</c:v>
                </c:pt>
                <c:pt idx="381">
                  <c:v>0.72524000000000044</c:v>
                </c:pt>
                <c:pt idx="382">
                  <c:v>0.72892000000000046</c:v>
                </c:pt>
                <c:pt idx="383">
                  <c:v>0.73258999999999996</c:v>
                </c:pt>
                <c:pt idx="384">
                  <c:v>0.7362500000000004</c:v>
                </c:pt>
                <c:pt idx="385">
                  <c:v>0.73990000000000045</c:v>
                </c:pt>
                <c:pt idx="386">
                  <c:v>0.74353999999999998</c:v>
                </c:pt>
                <c:pt idx="387">
                  <c:v>0.74716000000000005</c:v>
                </c:pt>
                <c:pt idx="388">
                  <c:v>0.75077000000000071</c:v>
                </c:pt>
                <c:pt idx="389">
                  <c:v>0.75436999999999999</c:v>
                </c:pt>
                <c:pt idx="390">
                  <c:v>0.75796000000000041</c:v>
                </c:pt>
                <c:pt idx="391">
                  <c:v>0.76153000000000004</c:v>
                </c:pt>
                <c:pt idx="392">
                  <c:v>0.76509000000000071</c:v>
                </c:pt>
                <c:pt idx="393">
                  <c:v>0.7686300000000007</c:v>
                </c:pt>
                <c:pt idx="394">
                  <c:v>0.7721600000000004</c:v>
                </c:pt>
                <c:pt idx="395">
                  <c:v>0.7756800000000007</c:v>
                </c:pt>
                <c:pt idx="396">
                  <c:v>0.77918000000000043</c:v>
                </c:pt>
                <c:pt idx="397">
                  <c:v>0.78266000000000002</c:v>
                </c:pt>
                <c:pt idx="398">
                  <c:v>0.78613</c:v>
                </c:pt>
                <c:pt idx="399">
                  <c:v>0.7895799999999995</c:v>
                </c:pt>
                <c:pt idx="400">
                  <c:v>0.79300999999999999</c:v>
                </c:pt>
                <c:pt idx="401">
                  <c:v>0.79642999999999997</c:v>
                </c:pt>
                <c:pt idx="402">
                  <c:v>0.79983000000000004</c:v>
                </c:pt>
                <c:pt idx="403">
                  <c:v>0.80320999999999998</c:v>
                </c:pt>
                <c:pt idx="404">
                  <c:v>0.80657000000000001</c:v>
                </c:pt>
                <c:pt idx="405">
                  <c:v>0.80991999999999997</c:v>
                </c:pt>
                <c:pt idx="406">
                  <c:v>0.81325000000000003</c:v>
                </c:pt>
                <c:pt idx="407">
                  <c:v>0.81655</c:v>
                </c:pt>
                <c:pt idx="408">
                  <c:v>0.81984000000000046</c:v>
                </c:pt>
                <c:pt idx="409">
                  <c:v>0.82311000000000001</c:v>
                </c:pt>
                <c:pt idx="410">
                  <c:v>0.82635000000000003</c:v>
                </c:pt>
                <c:pt idx="411">
                  <c:v>0.82957999999999998</c:v>
                </c:pt>
                <c:pt idx="412">
                  <c:v>0.83279000000000059</c:v>
                </c:pt>
                <c:pt idx="413">
                  <c:v>0.83596999999999999</c:v>
                </c:pt>
                <c:pt idx="414">
                  <c:v>0.83914000000000044</c:v>
                </c:pt>
                <c:pt idx="415">
                  <c:v>0.84228000000000003</c:v>
                </c:pt>
                <c:pt idx="416">
                  <c:v>0.84540000000000004</c:v>
                </c:pt>
                <c:pt idx="417">
                  <c:v>0.84848999999999997</c:v>
                </c:pt>
                <c:pt idx="418">
                  <c:v>0.85157000000000005</c:v>
                </c:pt>
                <c:pt idx="419">
                  <c:v>0.85462000000000071</c:v>
                </c:pt>
                <c:pt idx="420">
                  <c:v>0.85764000000000074</c:v>
                </c:pt>
                <c:pt idx="421">
                  <c:v>0.86064000000000074</c:v>
                </c:pt>
                <c:pt idx="422">
                  <c:v>0.86362000000000072</c:v>
                </c:pt>
                <c:pt idx="423">
                  <c:v>0.86658000000000002</c:v>
                </c:pt>
                <c:pt idx="424">
                  <c:v>0.86951000000000001</c:v>
                </c:pt>
                <c:pt idx="425">
                  <c:v>0.87241000000000002</c:v>
                </c:pt>
                <c:pt idx="426">
                  <c:v>0.87529000000000046</c:v>
                </c:pt>
                <c:pt idx="427">
                  <c:v>0.87814000000000059</c:v>
                </c:pt>
                <c:pt idx="428">
                  <c:v>0.88097000000000003</c:v>
                </c:pt>
                <c:pt idx="429">
                  <c:v>0.8837699999999995</c:v>
                </c:pt>
                <c:pt idx="430">
                  <c:v>0.88653999999999955</c:v>
                </c:pt>
                <c:pt idx="431">
                  <c:v>0.88929000000000002</c:v>
                </c:pt>
                <c:pt idx="432">
                  <c:v>0.89200999999999997</c:v>
                </c:pt>
                <c:pt idx="433">
                  <c:v>0.89470000000000005</c:v>
                </c:pt>
                <c:pt idx="434">
                  <c:v>0.8973599999999996</c:v>
                </c:pt>
                <c:pt idx="435">
                  <c:v>0.89998999999999996</c:v>
                </c:pt>
                <c:pt idx="436">
                  <c:v>0.90259999999999996</c:v>
                </c:pt>
                <c:pt idx="437">
                  <c:v>0.90517999999999998</c:v>
                </c:pt>
                <c:pt idx="438">
                  <c:v>0.90773000000000004</c:v>
                </c:pt>
                <c:pt idx="439">
                  <c:v>0.91024000000000005</c:v>
                </c:pt>
                <c:pt idx="440">
                  <c:v>0.91273000000000004</c:v>
                </c:pt>
                <c:pt idx="441">
                  <c:v>0.9151899999999995</c:v>
                </c:pt>
                <c:pt idx="442">
                  <c:v>0.91761999999999999</c:v>
                </c:pt>
                <c:pt idx="443">
                  <c:v>0.9200199999999995</c:v>
                </c:pt>
                <c:pt idx="444">
                  <c:v>0.92239000000000004</c:v>
                </c:pt>
                <c:pt idx="445">
                  <c:v>0.92471999999999999</c:v>
                </c:pt>
                <c:pt idx="446">
                  <c:v>0.92703000000000002</c:v>
                </c:pt>
                <c:pt idx="447">
                  <c:v>0.92930000000000001</c:v>
                </c:pt>
                <c:pt idx="448">
                  <c:v>0.93154000000000003</c:v>
                </c:pt>
                <c:pt idx="449">
                  <c:v>0.93375000000000041</c:v>
                </c:pt>
                <c:pt idx="450">
                  <c:v>0.93593000000000004</c:v>
                </c:pt>
                <c:pt idx="451">
                  <c:v>0.93806999999999996</c:v>
                </c:pt>
                <c:pt idx="452">
                  <c:v>0.94018000000000002</c:v>
                </c:pt>
                <c:pt idx="453">
                  <c:v>0.94225999999999999</c:v>
                </c:pt>
                <c:pt idx="454">
                  <c:v>0.94430000000000003</c:v>
                </c:pt>
                <c:pt idx="455">
                  <c:v>0.94632000000000005</c:v>
                </c:pt>
                <c:pt idx="456">
                  <c:v>0.94828999999999997</c:v>
                </c:pt>
                <c:pt idx="457">
                  <c:v>0.95023999999999997</c:v>
                </c:pt>
                <c:pt idx="458">
                  <c:v>0.95213999999999999</c:v>
                </c:pt>
                <c:pt idx="459">
                  <c:v>0.95401999999999998</c:v>
                </c:pt>
                <c:pt idx="460">
                  <c:v>0.95586000000000004</c:v>
                </c:pt>
                <c:pt idx="461">
                  <c:v>0.9576600000000004</c:v>
                </c:pt>
                <c:pt idx="462">
                  <c:v>0.95943000000000001</c:v>
                </c:pt>
                <c:pt idx="463">
                  <c:v>0.96116000000000001</c:v>
                </c:pt>
                <c:pt idx="464">
                  <c:v>0.96286000000000005</c:v>
                </c:pt>
                <c:pt idx="465">
                  <c:v>0.96452000000000004</c:v>
                </c:pt>
                <c:pt idx="466">
                  <c:v>0.96614999999999995</c:v>
                </c:pt>
                <c:pt idx="467">
                  <c:v>0.96774000000000071</c:v>
                </c:pt>
                <c:pt idx="468">
                  <c:v>0.96928999999999998</c:v>
                </c:pt>
                <c:pt idx="469">
                  <c:v>0.97080999999999995</c:v>
                </c:pt>
                <c:pt idx="470">
                  <c:v>0.97228999999999999</c:v>
                </c:pt>
                <c:pt idx="471">
                  <c:v>0.97374000000000072</c:v>
                </c:pt>
                <c:pt idx="472">
                  <c:v>0.97514000000000045</c:v>
                </c:pt>
                <c:pt idx="473">
                  <c:v>0.97650999999999999</c:v>
                </c:pt>
                <c:pt idx="474">
                  <c:v>0.97784000000000071</c:v>
                </c:pt>
                <c:pt idx="475">
                  <c:v>0.97914000000000045</c:v>
                </c:pt>
                <c:pt idx="476">
                  <c:v>0.98038999999999943</c:v>
                </c:pt>
                <c:pt idx="477">
                  <c:v>0.98160999999999998</c:v>
                </c:pt>
                <c:pt idx="478">
                  <c:v>0.98279000000000005</c:v>
                </c:pt>
                <c:pt idx="479">
                  <c:v>0.98394000000000004</c:v>
                </c:pt>
                <c:pt idx="480">
                  <c:v>0.98504000000000003</c:v>
                </c:pt>
                <c:pt idx="481">
                  <c:v>0.9861099999999996</c:v>
                </c:pt>
                <c:pt idx="482">
                  <c:v>0.98712999999999951</c:v>
                </c:pt>
                <c:pt idx="483">
                  <c:v>0.98812</c:v>
                </c:pt>
                <c:pt idx="484">
                  <c:v>0.98907</c:v>
                </c:pt>
                <c:pt idx="485">
                  <c:v>0.98997999999999997</c:v>
                </c:pt>
                <c:pt idx="486">
                  <c:v>0.99085000000000001</c:v>
                </c:pt>
                <c:pt idx="487">
                  <c:v>0.99168999999999996</c:v>
                </c:pt>
                <c:pt idx="488">
                  <c:v>0.99247999999999958</c:v>
                </c:pt>
                <c:pt idx="489">
                  <c:v>0.9932299999999995</c:v>
                </c:pt>
                <c:pt idx="490">
                  <c:v>0.99395</c:v>
                </c:pt>
                <c:pt idx="491">
                  <c:v>0.9946199999999995</c:v>
                </c:pt>
                <c:pt idx="492">
                  <c:v>0.99525999999999959</c:v>
                </c:pt>
                <c:pt idx="493">
                  <c:v>0.99585000000000001</c:v>
                </c:pt>
                <c:pt idx="494">
                  <c:v>0.99640999999999957</c:v>
                </c:pt>
                <c:pt idx="495">
                  <c:v>0.99692999999999998</c:v>
                </c:pt>
                <c:pt idx="496">
                  <c:v>0.99739999999999951</c:v>
                </c:pt>
                <c:pt idx="497">
                  <c:v>0.99783999999999951</c:v>
                </c:pt>
                <c:pt idx="498">
                  <c:v>0.99824000000000002</c:v>
                </c:pt>
                <c:pt idx="499">
                  <c:v>0.99858999999999942</c:v>
                </c:pt>
                <c:pt idx="500">
                  <c:v>0.99890999999999996</c:v>
                </c:pt>
                <c:pt idx="501">
                  <c:v>0.99919000000000002</c:v>
                </c:pt>
                <c:pt idx="502">
                  <c:v>0.99941999999999942</c:v>
                </c:pt>
                <c:pt idx="503">
                  <c:v>0.99961999999999951</c:v>
                </c:pt>
                <c:pt idx="504">
                  <c:v>0.99977000000000005</c:v>
                </c:pt>
                <c:pt idx="505">
                  <c:v>0.9998899999999995</c:v>
                </c:pt>
                <c:pt idx="506">
                  <c:v>0.99995999999999996</c:v>
                </c:pt>
                <c:pt idx="507">
                  <c:v>1</c:v>
                </c:pt>
                <c:pt idx="508">
                  <c:v>1</c:v>
                </c:pt>
                <c:pt idx="509">
                  <c:v>0.99995000000000001</c:v>
                </c:pt>
                <c:pt idx="510">
                  <c:v>0.99985999999999997</c:v>
                </c:pt>
                <c:pt idx="511">
                  <c:v>0.99973999999999996</c:v>
                </c:pt>
                <c:pt idx="512">
                  <c:v>0.99956999999999929</c:v>
                </c:pt>
                <c:pt idx="513">
                  <c:v>0.99936999999999943</c:v>
                </c:pt>
                <c:pt idx="514">
                  <c:v>0.99912000000000001</c:v>
                </c:pt>
                <c:pt idx="515">
                  <c:v>0.99883</c:v>
                </c:pt>
                <c:pt idx="516">
                  <c:v>0.99850999999999956</c:v>
                </c:pt>
                <c:pt idx="517">
                  <c:v>0.99814000000000003</c:v>
                </c:pt>
                <c:pt idx="518">
                  <c:v>0.99773999999999996</c:v>
                </c:pt>
                <c:pt idx="519">
                  <c:v>0.99729000000000001</c:v>
                </c:pt>
                <c:pt idx="520">
                  <c:v>0.99680000000000002</c:v>
                </c:pt>
                <c:pt idx="521">
                  <c:v>0.99627999999999961</c:v>
                </c:pt>
                <c:pt idx="522">
                  <c:v>0.99570999999999998</c:v>
                </c:pt>
                <c:pt idx="523">
                  <c:v>0.99510999999999961</c:v>
                </c:pt>
                <c:pt idx="524">
                  <c:v>0.99445999999999957</c:v>
                </c:pt>
                <c:pt idx="525">
                  <c:v>0.99378</c:v>
                </c:pt>
                <c:pt idx="526">
                  <c:v>0.99304999999999999</c:v>
                </c:pt>
                <c:pt idx="527">
                  <c:v>0.99229000000000001</c:v>
                </c:pt>
                <c:pt idx="528">
                  <c:v>0.99147999999999958</c:v>
                </c:pt>
                <c:pt idx="529">
                  <c:v>0.99063999999999997</c:v>
                </c:pt>
                <c:pt idx="530">
                  <c:v>0.98975999999999997</c:v>
                </c:pt>
                <c:pt idx="531">
                  <c:v>0.98884000000000005</c:v>
                </c:pt>
                <c:pt idx="532">
                  <c:v>0.98787999999999998</c:v>
                </c:pt>
                <c:pt idx="533">
                  <c:v>0.98687999999999998</c:v>
                </c:pt>
                <c:pt idx="534">
                  <c:v>0.98585</c:v>
                </c:pt>
                <c:pt idx="535">
                  <c:v>0.98477000000000003</c:v>
                </c:pt>
                <c:pt idx="536">
                  <c:v>0.98365999999999998</c:v>
                </c:pt>
                <c:pt idx="537">
                  <c:v>0.98250999999999955</c:v>
                </c:pt>
                <c:pt idx="538">
                  <c:v>0.98131999999999941</c:v>
                </c:pt>
                <c:pt idx="539">
                  <c:v>0.98009000000000002</c:v>
                </c:pt>
                <c:pt idx="540">
                  <c:v>0.97882000000000058</c:v>
                </c:pt>
                <c:pt idx="541">
                  <c:v>0.9775199999999995</c:v>
                </c:pt>
                <c:pt idx="542">
                  <c:v>0.97618000000000005</c:v>
                </c:pt>
                <c:pt idx="543">
                  <c:v>0.97480000000000044</c:v>
                </c:pt>
                <c:pt idx="544">
                  <c:v>0.97338999999999998</c:v>
                </c:pt>
                <c:pt idx="545">
                  <c:v>0.9719300000000004</c:v>
                </c:pt>
                <c:pt idx="546">
                  <c:v>0.97043999999999997</c:v>
                </c:pt>
                <c:pt idx="547">
                  <c:v>0.96892000000000045</c:v>
                </c:pt>
                <c:pt idx="548">
                  <c:v>0.96735000000000004</c:v>
                </c:pt>
                <c:pt idx="549">
                  <c:v>0.96575999999999995</c:v>
                </c:pt>
                <c:pt idx="550">
                  <c:v>0.96411999999999998</c:v>
                </c:pt>
                <c:pt idx="551">
                  <c:v>0.96245000000000003</c:v>
                </c:pt>
                <c:pt idx="552">
                  <c:v>0.9607400000000007</c:v>
                </c:pt>
                <c:pt idx="553">
                  <c:v>0.95900000000000041</c:v>
                </c:pt>
                <c:pt idx="554">
                  <c:v>0.95721999999999996</c:v>
                </c:pt>
                <c:pt idx="555">
                  <c:v>0.95540999999999998</c:v>
                </c:pt>
                <c:pt idx="556">
                  <c:v>0.95355999999999996</c:v>
                </c:pt>
                <c:pt idx="557">
                  <c:v>0.95168000000000041</c:v>
                </c:pt>
                <c:pt idx="558">
                  <c:v>0.94976000000000005</c:v>
                </c:pt>
                <c:pt idx="559">
                  <c:v>0.94781000000000004</c:v>
                </c:pt>
                <c:pt idx="560">
                  <c:v>0.94582999999999995</c:v>
                </c:pt>
                <c:pt idx="561">
                  <c:v>0.94381000000000004</c:v>
                </c:pt>
                <c:pt idx="562">
                  <c:v>0.94175000000000042</c:v>
                </c:pt>
                <c:pt idx="563">
                  <c:v>0.93967000000000045</c:v>
                </c:pt>
                <c:pt idx="564">
                  <c:v>0.93754999999999999</c:v>
                </c:pt>
                <c:pt idx="565">
                  <c:v>0.93540000000000001</c:v>
                </c:pt>
                <c:pt idx="566">
                  <c:v>0.93320999999999998</c:v>
                </c:pt>
                <c:pt idx="567">
                  <c:v>0.93098999999999998</c:v>
                </c:pt>
                <c:pt idx="568">
                  <c:v>0.92875000000000041</c:v>
                </c:pt>
                <c:pt idx="569">
                  <c:v>0.92645999999999951</c:v>
                </c:pt>
                <c:pt idx="570">
                  <c:v>0.92415000000000003</c:v>
                </c:pt>
                <c:pt idx="571">
                  <c:v>0.92181000000000002</c:v>
                </c:pt>
                <c:pt idx="572">
                  <c:v>0.91942999999999997</c:v>
                </c:pt>
                <c:pt idx="573">
                  <c:v>0.91703000000000001</c:v>
                </c:pt>
                <c:pt idx="574">
                  <c:v>0.91459000000000001</c:v>
                </c:pt>
                <c:pt idx="575">
                  <c:v>0.91213</c:v>
                </c:pt>
                <c:pt idx="576">
                  <c:v>0.90963000000000005</c:v>
                </c:pt>
                <c:pt idx="577">
                  <c:v>0.90710000000000002</c:v>
                </c:pt>
                <c:pt idx="578">
                  <c:v>0.90454999999999997</c:v>
                </c:pt>
                <c:pt idx="579">
                  <c:v>0.90195999999999998</c:v>
                </c:pt>
                <c:pt idx="580">
                  <c:v>0.89934999999999998</c:v>
                </c:pt>
                <c:pt idx="581">
                  <c:v>0.89671000000000001</c:v>
                </c:pt>
                <c:pt idx="582">
                  <c:v>0.8940399999999995</c:v>
                </c:pt>
                <c:pt idx="583">
                  <c:v>0.89134000000000002</c:v>
                </c:pt>
                <c:pt idx="584">
                  <c:v>0.88861999999999997</c:v>
                </c:pt>
                <c:pt idx="585">
                  <c:v>0.88585999999999998</c:v>
                </c:pt>
                <c:pt idx="586">
                  <c:v>0.88307999999999998</c:v>
                </c:pt>
                <c:pt idx="587">
                  <c:v>0.88027999999999951</c:v>
                </c:pt>
                <c:pt idx="588">
                  <c:v>0.87744000000000044</c:v>
                </c:pt>
                <c:pt idx="589">
                  <c:v>0.87458000000000002</c:v>
                </c:pt>
                <c:pt idx="590">
                  <c:v>0.87170000000000059</c:v>
                </c:pt>
                <c:pt idx="591">
                  <c:v>0.86878999999999995</c:v>
                </c:pt>
                <c:pt idx="592">
                  <c:v>0.86585000000000045</c:v>
                </c:pt>
                <c:pt idx="593">
                  <c:v>0.86289000000000071</c:v>
                </c:pt>
                <c:pt idx="594">
                  <c:v>0.85990999999999995</c:v>
                </c:pt>
                <c:pt idx="595">
                  <c:v>0.85690000000000044</c:v>
                </c:pt>
                <c:pt idx="596">
                  <c:v>0.85387000000000046</c:v>
                </c:pt>
                <c:pt idx="597">
                  <c:v>0.8508100000000004</c:v>
                </c:pt>
                <c:pt idx="598">
                  <c:v>0.84773000000000043</c:v>
                </c:pt>
                <c:pt idx="599">
                  <c:v>0.84463000000000044</c:v>
                </c:pt>
                <c:pt idx="600">
                  <c:v>0.84150999999999998</c:v>
                </c:pt>
                <c:pt idx="601">
                  <c:v>0.83835999999999999</c:v>
                </c:pt>
                <c:pt idx="602">
                  <c:v>0.83518999999999999</c:v>
                </c:pt>
                <c:pt idx="603">
                  <c:v>0.83200000000000041</c:v>
                </c:pt>
                <c:pt idx="604">
                  <c:v>0.82879000000000058</c:v>
                </c:pt>
                <c:pt idx="605">
                  <c:v>0.82555999999999996</c:v>
                </c:pt>
                <c:pt idx="606">
                  <c:v>0.82230999999999999</c:v>
                </c:pt>
                <c:pt idx="607">
                  <c:v>0.81903000000000004</c:v>
                </c:pt>
                <c:pt idx="608">
                  <c:v>0.81574000000000046</c:v>
                </c:pt>
                <c:pt idx="609">
                  <c:v>0.81242999999999999</c:v>
                </c:pt>
                <c:pt idx="610">
                  <c:v>0.80910000000000004</c:v>
                </c:pt>
                <c:pt idx="611">
                  <c:v>0.80575000000000041</c:v>
                </c:pt>
                <c:pt idx="612">
                  <c:v>0.80237999999999998</c:v>
                </c:pt>
                <c:pt idx="613">
                  <c:v>0.79900000000000004</c:v>
                </c:pt>
                <c:pt idx="614">
                  <c:v>0.79559000000000002</c:v>
                </c:pt>
                <c:pt idx="615">
                  <c:v>0.79217000000000004</c:v>
                </c:pt>
                <c:pt idx="616">
                  <c:v>0.78873000000000004</c:v>
                </c:pt>
                <c:pt idx="617">
                  <c:v>0.78527999999999998</c:v>
                </c:pt>
                <c:pt idx="618">
                  <c:v>0.78181</c:v>
                </c:pt>
                <c:pt idx="619">
                  <c:v>0.77832000000000046</c:v>
                </c:pt>
                <c:pt idx="620">
                  <c:v>0.77481999999999995</c:v>
                </c:pt>
                <c:pt idx="621">
                  <c:v>0.77130000000000043</c:v>
                </c:pt>
                <c:pt idx="622">
                  <c:v>0.76776999999999995</c:v>
                </c:pt>
                <c:pt idx="623">
                  <c:v>0.76422000000000045</c:v>
                </c:pt>
                <c:pt idx="624">
                  <c:v>0.76066000000000045</c:v>
                </c:pt>
                <c:pt idx="625">
                  <c:v>0.75708000000000042</c:v>
                </c:pt>
                <c:pt idx="626">
                  <c:v>0.75348999999999999</c:v>
                </c:pt>
                <c:pt idx="627">
                  <c:v>0.74988999999999995</c:v>
                </c:pt>
                <c:pt idx="628">
                  <c:v>0.74626999999999999</c:v>
                </c:pt>
                <c:pt idx="629">
                  <c:v>0.74265000000000059</c:v>
                </c:pt>
                <c:pt idx="630">
                  <c:v>0.73900999999999994</c:v>
                </c:pt>
                <c:pt idx="631">
                  <c:v>0.73536000000000001</c:v>
                </c:pt>
                <c:pt idx="632">
                  <c:v>0.73168999999999995</c:v>
                </c:pt>
                <c:pt idx="633">
                  <c:v>0.72802000000000044</c:v>
                </c:pt>
                <c:pt idx="634">
                  <c:v>0.72433000000000003</c:v>
                </c:pt>
                <c:pt idx="635">
                  <c:v>0.72063999999999995</c:v>
                </c:pt>
                <c:pt idx="636">
                  <c:v>0.7169300000000004</c:v>
                </c:pt>
                <c:pt idx="637">
                  <c:v>0.71321999999999997</c:v>
                </c:pt>
                <c:pt idx="638">
                  <c:v>0.70950000000000002</c:v>
                </c:pt>
                <c:pt idx="639">
                  <c:v>0.70576000000000005</c:v>
                </c:pt>
                <c:pt idx="640">
                  <c:v>0.70201999999999998</c:v>
                </c:pt>
                <c:pt idx="641">
                  <c:v>0.6982699999999995</c:v>
                </c:pt>
                <c:pt idx="642">
                  <c:v>0.69452000000000003</c:v>
                </c:pt>
                <c:pt idx="643">
                  <c:v>0.69075000000000042</c:v>
                </c:pt>
                <c:pt idx="644">
                  <c:v>0.68698000000000004</c:v>
                </c:pt>
                <c:pt idx="645">
                  <c:v>0.68320000000000003</c:v>
                </c:pt>
                <c:pt idx="646">
                  <c:v>0.6794100000000004</c:v>
                </c:pt>
                <c:pt idx="647">
                  <c:v>0.67562000000000089</c:v>
                </c:pt>
                <c:pt idx="648">
                  <c:v>0.67182000000000075</c:v>
                </c:pt>
                <c:pt idx="649">
                  <c:v>0.66801999999999995</c:v>
                </c:pt>
                <c:pt idx="650">
                  <c:v>0.66421000000000041</c:v>
                </c:pt>
                <c:pt idx="651">
                  <c:v>0.66040000000000043</c:v>
                </c:pt>
                <c:pt idx="652">
                  <c:v>0.65658000000000005</c:v>
                </c:pt>
                <c:pt idx="653">
                  <c:v>0.65276000000000045</c:v>
                </c:pt>
                <c:pt idx="654">
                  <c:v>0.64893000000000045</c:v>
                </c:pt>
                <c:pt idx="655">
                  <c:v>0.64510000000000045</c:v>
                </c:pt>
                <c:pt idx="656">
                  <c:v>0.64127000000000045</c:v>
                </c:pt>
                <c:pt idx="657">
                  <c:v>0.63743000000000005</c:v>
                </c:pt>
                <c:pt idx="658">
                  <c:v>0.63360000000000072</c:v>
                </c:pt>
                <c:pt idx="659">
                  <c:v>0.62976000000000043</c:v>
                </c:pt>
                <c:pt idx="660">
                  <c:v>0.62591000000000041</c:v>
                </c:pt>
                <c:pt idx="661">
                  <c:v>0.62207000000000046</c:v>
                </c:pt>
                <c:pt idx="662">
                  <c:v>0.61822999999999995</c:v>
                </c:pt>
                <c:pt idx="663">
                  <c:v>0.61438000000000004</c:v>
                </c:pt>
                <c:pt idx="664">
                  <c:v>0.61053000000000002</c:v>
                </c:pt>
                <c:pt idx="665">
                  <c:v>0.60668999999999995</c:v>
                </c:pt>
                <c:pt idx="666">
                  <c:v>0.60284000000000071</c:v>
                </c:pt>
                <c:pt idx="667">
                  <c:v>0.59899000000000002</c:v>
                </c:pt>
                <c:pt idx="668">
                  <c:v>0.59514999999999996</c:v>
                </c:pt>
                <c:pt idx="669">
                  <c:v>0.5912999999999996</c:v>
                </c:pt>
                <c:pt idx="670">
                  <c:v>0.58745999999999943</c:v>
                </c:pt>
                <c:pt idx="671">
                  <c:v>0.58360999999999996</c:v>
                </c:pt>
                <c:pt idx="672">
                  <c:v>0.57977000000000045</c:v>
                </c:pt>
                <c:pt idx="673">
                  <c:v>0.57594000000000045</c:v>
                </c:pt>
                <c:pt idx="674">
                  <c:v>0.57210000000000005</c:v>
                </c:pt>
                <c:pt idx="675">
                  <c:v>0.56827000000000005</c:v>
                </c:pt>
                <c:pt idx="676">
                  <c:v>0.56444000000000005</c:v>
                </c:pt>
                <c:pt idx="677">
                  <c:v>0.56061000000000005</c:v>
                </c:pt>
                <c:pt idx="678">
                  <c:v>0.55678000000000005</c:v>
                </c:pt>
                <c:pt idx="679">
                  <c:v>0.55296000000000001</c:v>
                </c:pt>
                <c:pt idx="680">
                  <c:v>0.54915000000000003</c:v>
                </c:pt>
                <c:pt idx="681">
                  <c:v>0.54534000000000005</c:v>
                </c:pt>
                <c:pt idx="682">
                  <c:v>0.54152999999999996</c:v>
                </c:pt>
                <c:pt idx="683">
                  <c:v>0.53773000000000004</c:v>
                </c:pt>
                <c:pt idx="684">
                  <c:v>0.53393000000000002</c:v>
                </c:pt>
                <c:pt idx="685">
                  <c:v>0.5301399999999995</c:v>
                </c:pt>
                <c:pt idx="686">
                  <c:v>0.52635999999999961</c:v>
                </c:pt>
                <c:pt idx="687">
                  <c:v>0.5225799999999996</c:v>
                </c:pt>
                <c:pt idx="688">
                  <c:v>0.51880000000000004</c:v>
                </c:pt>
                <c:pt idx="689">
                  <c:v>0.51504000000000005</c:v>
                </c:pt>
                <c:pt idx="690">
                  <c:v>0.51127999999999996</c:v>
                </c:pt>
                <c:pt idx="691">
                  <c:v>0.50751999999999942</c:v>
                </c:pt>
                <c:pt idx="692">
                  <c:v>0.50378000000000001</c:v>
                </c:pt>
                <c:pt idx="693">
                  <c:v>0.50004000000000004</c:v>
                </c:pt>
                <c:pt idx="694">
                  <c:v>0.49631000000000036</c:v>
                </c:pt>
                <c:pt idx="695">
                  <c:v>0.49259000000000008</c:v>
                </c:pt>
                <c:pt idx="696">
                  <c:v>0.48888000000000037</c:v>
                </c:pt>
                <c:pt idx="697">
                  <c:v>0.48517000000000027</c:v>
                </c:pt>
                <c:pt idx="698">
                  <c:v>0.48147000000000023</c:v>
                </c:pt>
                <c:pt idx="699">
                  <c:v>0.4777900000000001</c:v>
                </c:pt>
                <c:pt idx="700">
                  <c:v>0.4741100000000002</c:v>
                </c:pt>
                <c:pt idx="701">
                  <c:v>0.47044000000000002</c:v>
                </c:pt>
                <c:pt idx="702">
                  <c:v>0.46678000000000008</c:v>
                </c:pt>
                <c:pt idx="703">
                  <c:v>0.4631300000000001</c:v>
                </c:pt>
                <c:pt idx="704">
                  <c:v>0.45949000000000001</c:v>
                </c:pt>
                <c:pt idx="705">
                  <c:v>0.45586000000000026</c:v>
                </c:pt>
                <c:pt idx="706">
                  <c:v>0.45223999999999998</c:v>
                </c:pt>
                <c:pt idx="707">
                  <c:v>0.44863000000000003</c:v>
                </c:pt>
                <c:pt idx="708">
                  <c:v>0.44504000000000005</c:v>
                </c:pt>
                <c:pt idx="709">
                  <c:v>0.44145000000000001</c:v>
                </c:pt>
                <c:pt idx="710">
                  <c:v>0.43787000000000037</c:v>
                </c:pt>
                <c:pt idx="711">
                  <c:v>0.43431000000000036</c:v>
                </c:pt>
                <c:pt idx="712">
                  <c:v>0.4307600000000002</c:v>
                </c:pt>
                <c:pt idx="713">
                  <c:v>0.42722000000000027</c:v>
                </c:pt>
                <c:pt idx="714">
                  <c:v>0.42369000000000001</c:v>
                </c:pt>
                <c:pt idx="715">
                  <c:v>0.42017000000000027</c:v>
                </c:pt>
                <c:pt idx="716">
                  <c:v>0.41667000000000021</c:v>
                </c:pt>
                <c:pt idx="717">
                  <c:v>0.41318000000000027</c:v>
                </c:pt>
                <c:pt idx="718">
                  <c:v>0.40970000000000001</c:v>
                </c:pt>
                <c:pt idx="719">
                  <c:v>0.40624000000000005</c:v>
                </c:pt>
                <c:pt idx="720">
                  <c:v>0.40279000000000004</c:v>
                </c:pt>
                <c:pt idx="721">
                  <c:v>0.39935000000000037</c:v>
                </c:pt>
                <c:pt idx="722">
                  <c:v>0.39592000000000044</c:v>
                </c:pt>
                <c:pt idx="723">
                  <c:v>0.39251000000000041</c:v>
                </c:pt>
                <c:pt idx="724">
                  <c:v>0.38911000000000023</c:v>
                </c:pt>
                <c:pt idx="725">
                  <c:v>0.38573000000000002</c:v>
                </c:pt>
                <c:pt idx="726">
                  <c:v>0.38236000000000037</c:v>
                </c:pt>
                <c:pt idx="727">
                  <c:v>0.37900000000000023</c:v>
                </c:pt>
                <c:pt idx="728">
                  <c:v>0.37566000000000027</c:v>
                </c:pt>
                <c:pt idx="729">
                  <c:v>0.37233000000000033</c:v>
                </c:pt>
                <c:pt idx="730">
                  <c:v>0.36902000000000035</c:v>
                </c:pt>
                <c:pt idx="731">
                  <c:v>0.36572000000000027</c:v>
                </c:pt>
                <c:pt idx="732">
                  <c:v>0.36244000000000021</c:v>
                </c:pt>
                <c:pt idx="733">
                  <c:v>0.35917000000000027</c:v>
                </c:pt>
                <c:pt idx="734">
                  <c:v>0.35592000000000035</c:v>
                </c:pt>
                <c:pt idx="735">
                  <c:v>0.35268000000000027</c:v>
                </c:pt>
                <c:pt idx="736">
                  <c:v>0.34946000000000027</c:v>
                </c:pt>
                <c:pt idx="737">
                  <c:v>0.34626000000000001</c:v>
                </c:pt>
                <c:pt idx="738">
                  <c:v>0.34307000000000026</c:v>
                </c:pt>
                <c:pt idx="739">
                  <c:v>0.33989000000000041</c:v>
                </c:pt>
                <c:pt idx="740">
                  <c:v>0.33673000000000008</c:v>
                </c:pt>
                <c:pt idx="741">
                  <c:v>0.33359000000000022</c:v>
                </c:pt>
                <c:pt idx="742">
                  <c:v>0.33046000000000036</c:v>
                </c:pt>
                <c:pt idx="743">
                  <c:v>0.32735000000000036</c:v>
                </c:pt>
                <c:pt idx="744">
                  <c:v>0.32426000000000027</c:v>
                </c:pt>
                <c:pt idx="745">
                  <c:v>0.32118000000000035</c:v>
                </c:pt>
                <c:pt idx="746">
                  <c:v>0.31811000000000023</c:v>
                </c:pt>
                <c:pt idx="747">
                  <c:v>0.31507000000000035</c:v>
                </c:pt>
                <c:pt idx="748">
                  <c:v>0.31204000000000021</c:v>
                </c:pt>
                <c:pt idx="749">
                  <c:v>0.30903000000000008</c:v>
                </c:pt>
                <c:pt idx="750">
                  <c:v>0.30603000000000002</c:v>
                </c:pt>
                <c:pt idx="751">
                  <c:v>0.30305000000000026</c:v>
                </c:pt>
                <c:pt idx="752">
                  <c:v>0.30009000000000002</c:v>
                </c:pt>
                <c:pt idx="753">
                  <c:v>0.29715000000000008</c:v>
                </c:pt>
                <c:pt idx="754">
                  <c:v>0.2942200000000002</c:v>
                </c:pt>
                <c:pt idx="755">
                  <c:v>0.29131000000000024</c:v>
                </c:pt>
                <c:pt idx="756">
                  <c:v>0.28842000000000023</c:v>
                </c:pt>
                <c:pt idx="757">
                  <c:v>0.28554000000000002</c:v>
                </c:pt>
                <c:pt idx="758">
                  <c:v>0.28268000000000026</c:v>
                </c:pt>
                <c:pt idx="759">
                  <c:v>0.2798400000000002</c:v>
                </c:pt>
                <c:pt idx="760">
                  <c:v>0.27702000000000027</c:v>
                </c:pt>
                <c:pt idx="761">
                  <c:v>0.27421000000000001</c:v>
                </c:pt>
                <c:pt idx="762">
                  <c:v>0.27142000000000027</c:v>
                </c:pt>
                <c:pt idx="763">
                  <c:v>0.26865</c:v>
                </c:pt>
                <c:pt idx="764">
                  <c:v>0.26590000000000008</c:v>
                </c:pt>
                <c:pt idx="765">
                  <c:v>0.26316000000000001</c:v>
                </c:pt>
                <c:pt idx="766">
                  <c:v>0.26044</c:v>
                </c:pt>
                <c:pt idx="767">
                  <c:v>0.25773999999999997</c:v>
                </c:pt>
                <c:pt idx="768">
                  <c:v>0.25506000000000001</c:v>
                </c:pt>
                <c:pt idx="769">
                  <c:v>0.25239</c:v>
                </c:pt>
                <c:pt idx="770">
                  <c:v>0.24974000000000018</c:v>
                </c:pt>
                <c:pt idx="771">
                  <c:v>0.24711000000000011</c:v>
                </c:pt>
                <c:pt idx="772">
                  <c:v>0.24450000000000011</c:v>
                </c:pt>
                <c:pt idx="773">
                  <c:v>0.24191000000000012</c:v>
                </c:pt>
                <c:pt idx="774">
                  <c:v>0.23932999999999999</c:v>
                </c:pt>
                <c:pt idx="775">
                  <c:v>0.23677000000000001</c:v>
                </c:pt>
                <c:pt idx="776">
                  <c:v>0.23422999999999999</c:v>
                </c:pt>
                <c:pt idx="777">
                  <c:v>0.23171000000000011</c:v>
                </c:pt>
                <c:pt idx="778">
                  <c:v>0.22921000000000011</c:v>
                </c:pt>
                <c:pt idx="779">
                  <c:v>0.22672</c:v>
                </c:pt>
                <c:pt idx="780">
                  <c:v>0.22425</c:v>
                </c:pt>
                <c:pt idx="781">
                  <c:v>0.2218</c:v>
                </c:pt>
                <c:pt idx="782">
                  <c:v>0.21937000000000001</c:v>
                </c:pt>
                <c:pt idx="783">
                  <c:v>0.21695000000000011</c:v>
                </c:pt>
                <c:pt idx="784">
                  <c:v>0.21456000000000011</c:v>
                </c:pt>
                <c:pt idx="785">
                  <c:v>0.21218000000000001</c:v>
                </c:pt>
                <c:pt idx="786">
                  <c:v>0.20982000000000001</c:v>
                </c:pt>
                <c:pt idx="787">
                  <c:v>0.20748000000000011</c:v>
                </c:pt>
                <c:pt idx="788">
                  <c:v>0.20515</c:v>
                </c:pt>
                <c:pt idx="789">
                  <c:v>0.20283999999999999</c:v>
                </c:pt>
                <c:pt idx="790">
                  <c:v>0.20055000000000001</c:v>
                </c:pt>
                <c:pt idx="791">
                  <c:v>0.19828000000000001</c:v>
                </c:pt>
                <c:pt idx="792">
                  <c:v>0.19603000000000001</c:v>
                </c:pt>
                <c:pt idx="793">
                  <c:v>0.19378999999999999</c:v>
                </c:pt>
                <c:pt idx="794">
                  <c:v>0.19158</c:v>
                </c:pt>
                <c:pt idx="795">
                  <c:v>0.18937999999999999</c:v>
                </c:pt>
                <c:pt idx="796">
                  <c:v>0.18719000000000011</c:v>
                </c:pt>
                <c:pt idx="797">
                  <c:v>0.18503000000000011</c:v>
                </c:pt>
                <c:pt idx="798">
                  <c:v>0.18287999999999999</c:v>
                </c:pt>
                <c:pt idx="799">
                  <c:v>0.18075000000000011</c:v>
                </c:pt>
                <c:pt idx="800">
                  <c:v>0.17863999999999999</c:v>
                </c:pt>
                <c:pt idx="801">
                  <c:v>0.17655000000000001</c:v>
                </c:pt>
                <c:pt idx="802">
                  <c:v>0.17447000000000001</c:v>
                </c:pt>
                <c:pt idx="803">
                  <c:v>0.17241000000000012</c:v>
                </c:pt>
                <c:pt idx="804">
                  <c:v>0.17036999999999999</c:v>
                </c:pt>
                <c:pt idx="805">
                  <c:v>0.16833999999999999</c:v>
                </c:pt>
                <c:pt idx="806">
                  <c:v>0.16633999999999999</c:v>
                </c:pt>
                <c:pt idx="807">
                  <c:v>0.16435</c:v>
                </c:pt>
                <c:pt idx="808">
                  <c:v>0.16238</c:v>
                </c:pt>
                <c:pt idx="809">
                  <c:v>0.16042000000000001</c:v>
                </c:pt>
                <c:pt idx="810">
                  <c:v>0.15848000000000018</c:v>
                </c:pt>
                <c:pt idx="811">
                  <c:v>0.15656000000000012</c:v>
                </c:pt>
                <c:pt idx="812">
                  <c:v>0.15465999999999999</c:v>
                </c:pt>
                <c:pt idx="813">
                  <c:v>0.15277000000000004</c:v>
                </c:pt>
                <c:pt idx="814">
                  <c:v>0.15090000000000012</c:v>
                </c:pt>
                <c:pt idx="815">
                  <c:v>0.14905000000000004</c:v>
                </c:pt>
                <c:pt idx="816">
                  <c:v>0.14721000000000012</c:v>
                </c:pt>
                <c:pt idx="817">
                  <c:v>0.14538999999999999</c:v>
                </c:pt>
                <c:pt idx="818">
                  <c:v>0.14359000000000011</c:v>
                </c:pt>
                <c:pt idx="819">
                  <c:v>0.14180000000000001</c:v>
                </c:pt>
                <c:pt idx="820">
                  <c:v>0.14002999999999999</c:v>
                </c:pt>
                <c:pt idx="821">
                  <c:v>0.13827999999999999</c:v>
                </c:pt>
                <c:pt idx="822">
                  <c:v>0.13655</c:v>
                </c:pt>
                <c:pt idx="823">
                  <c:v>0.13483000000000001</c:v>
                </c:pt>
                <c:pt idx="824">
                  <c:v>0.13311999999999999</c:v>
                </c:pt>
                <c:pt idx="825">
                  <c:v>0.13142999999999999</c:v>
                </c:pt>
                <c:pt idx="826">
                  <c:v>0.12975999999999999</c:v>
                </c:pt>
                <c:pt idx="827">
                  <c:v>0.12811</c:v>
                </c:pt>
                <c:pt idx="828">
                  <c:v>0.12647</c:v>
                </c:pt>
                <c:pt idx="829">
                  <c:v>0.12485</c:v>
                </c:pt>
                <c:pt idx="830">
                  <c:v>0.12324000000000006</c:v>
                </c:pt>
                <c:pt idx="831">
                  <c:v>0.12164999999999998</c:v>
                </c:pt>
                <c:pt idx="832">
                  <c:v>0.12007000000000002</c:v>
                </c:pt>
                <c:pt idx="833">
                  <c:v>0.11851</c:v>
                </c:pt>
                <c:pt idx="834">
                  <c:v>0.11697</c:v>
                </c:pt>
                <c:pt idx="835">
                  <c:v>0.11544</c:v>
                </c:pt>
                <c:pt idx="836">
                  <c:v>0.11391999999999992</c:v>
                </c:pt>
                <c:pt idx="837">
                  <c:v>0.11242000000000002</c:v>
                </c:pt>
                <c:pt idx="838">
                  <c:v>0.11094</c:v>
                </c:pt>
                <c:pt idx="839">
                  <c:v>0.10947000000000005</c:v>
                </c:pt>
                <c:pt idx="840">
                  <c:v>0.10802000000000007</c:v>
                </c:pt>
                <c:pt idx="841">
                  <c:v>0.10657999999999998</c:v>
                </c:pt>
                <c:pt idx="842">
                  <c:v>0.10516000000000007</c:v>
                </c:pt>
                <c:pt idx="843">
                  <c:v>0.10375000000000002</c:v>
                </c:pt>
                <c:pt idx="844">
                  <c:v>0.10236000000000002</c:v>
                </c:pt>
                <c:pt idx="845">
                  <c:v>0.10098</c:v>
                </c:pt>
                <c:pt idx="846">
                  <c:v>9.9610000000000046E-2</c:v>
                </c:pt>
                <c:pt idx="847">
                  <c:v>9.8260000000000028E-2</c:v>
                </c:pt>
                <c:pt idx="848">
                  <c:v>9.6930000000000002E-2</c:v>
                </c:pt>
                <c:pt idx="849">
                  <c:v>9.5610000000000028E-2</c:v>
                </c:pt>
                <c:pt idx="850">
                  <c:v>9.4300000000000023E-2</c:v>
                </c:pt>
                <c:pt idx="851">
                  <c:v>9.3010000000000023E-2</c:v>
                </c:pt>
                <c:pt idx="852">
                  <c:v>9.1730000000000006E-2</c:v>
                </c:pt>
                <c:pt idx="853">
                  <c:v>9.046000000000004E-2</c:v>
                </c:pt>
                <c:pt idx="854">
                  <c:v>8.9210000000000025E-2</c:v>
                </c:pt>
                <c:pt idx="855">
                  <c:v>8.798000000000003E-2</c:v>
                </c:pt>
                <c:pt idx="856">
                  <c:v>8.6750000000000063E-2</c:v>
                </c:pt>
                <c:pt idx="857">
                  <c:v>8.5540000000000047E-2</c:v>
                </c:pt>
                <c:pt idx="858">
                  <c:v>8.4350000000000008E-2</c:v>
                </c:pt>
                <c:pt idx="859">
                  <c:v>8.3160000000000067E-2</c:v>
                </c:pt>
                <c:pt idx="860">
                  <c:v>8.1990000000000007E-2</c:v>
                </c:pt>
                <c:pt idx="861">
                  <c:v>8.0840000000000023E-2</c:v>
                </c:pt>
                <c:pt idx="862">
                  <c:v>7.9689999999999997E-2</c:v>
                </c:pt>
                <c:pt idx="863">
                  <c:v>7.8560000000000019E-2</c:v>
                </c:pt>
                <c:pt idx="864">
                  <c:v>7.7450000000000033E-2</c:v>
                </c:pt>
                <c:pt idx="865">
                  <c:v>7.6340000000000005E-2</c:v>
                </c:pt>
                <c:pt idx="866">
                  <c:v>7.5249999999999997E-2</c:v>
                </c:pt>
                <c:pt idx="867">
                  <c:v>7.417E-2</c:v>
                </c:pt>
                <c:pt idx="868">
                  <c:v>7.3099999999999998E-2</c:v>
                </c:pt>
                <c:pt idx="869">
                  <c:v>7.2050000000000003E-2</c:v>
                </c:pt>
                <c:pt idx="870">
                  <c:v>7.1010000000000004E-2</c:v>
                </c:pt>
                <c:pt idx="871">
                  <c:v>6.9980000000000014E-2</c:v>
                </c:pt>
                <c:pt idx="872">
                  <c:v>6.8959999999999994E-2</c:v>
                </c:pt>
                <c:pt idx="873">
                  <c:v>6.7949999999999997E-2</c:v>
                </c:pt>
                <c:pt idx="874">
                  <c:v>6.696000000000002E-2</c:v>
                </c:pt>
                <c:pt idx="875">
                  <c:v>6.5979999999999997E-2</c:v>
                </c:pt>
                <c:pt idx="876">
                  <c:v>6.5009999999999998E-2</c:v>
                </c:pt>
                <c:pt idx="877">
                  <c:v>6.4049999999999996E-2</c:v>
                </c:pt>
                <c:pt idx="878">
                  <c:v>6.3100000000000003E-2</c:v>
                </c:pt>
                <c:pt idx="879">
                  <c:v>6.2170000000000003E-2</c:v>
                </c:pt>
                <c:pt idx="880">
                  <c:v>6.1249999999999964E-2</c:v>
                </c:pt>
                <c:pt idx="881">
                  <c:v>6.0330000000000036E-2</c:v>
                </c:pt>
                <c:pt idx="882">
                  <c:v>5.9430000000000031E-2</c:v>
                </c:pt>
                <c:pt idx="883">
                  <c:v>5.8540000000000002E-2</c:v>
                </c:pt>
                <c:pt idx="884">
                  <c:v>5.7660000000000024E-2</c:v>
                </c:pt>
                <c:pt idx="885">
                  <c:v>5.6790000000000035E-2</c:v>
                </c:pt>
                <c:pt idx="886">
                  <c:v>5.5940000000000004E-2</c:v>
                </c:pt>
                <c:pt idx="887">
                  <c:v>5.5090000000000035E-2</c:v>
                </c:pt>
                <c:pt idx="888">
                  <c:v>5.4250000000000013E-2</c:v>
                </c:pt>
                <c:pt idx="889">
                  <c:v>5.3429999999999998E-2</c:v>
                </c:pt>
                <c:pt idx="890">
                  <c:v>5.2609999999999997E-2</c:v>
                </c:pt>
                <c:pt idx="891">
                  <c:v>5.1810000000000023E-2</c:v>
                </c:pt>
                <c:pt idx="892">
                  <c:v>5.1010000000000014E-2</c:v>
                </c:pt>
                <c:pt idx="893">
                  <c:v>5.0229999999999997E-2</c:v>
                </c:pt>
                <c:pt idx="894">
                  <c:v>4.9460000000000032E-2</c:v>
                </c:pt>
                <c:pt idx="895">
                  <c:v>4.8689999999999997E-2</c:v>
                </c:pt>
                <c:pt idx="896">
                  <c:v>4.7940000000000003E-2</c:v>
                </c:pt>
                <c:pt idx="897">
                  <c:v>4.7190000000000024E-2</c:v>
                </c:pt>
                <c:pt idx="898">
                  <c:v>4.6460000000000001E-2</c:v>
                </c:pt>
                <c:pt idx="899">
                  <c:v>4.5730000000000035E-2</c:v>
                </c:pt>
                <c:pt idx="900">
                  <c:v>4.5020000000000004E-2</c:v>
                </c:pt>
                <c:pt idx="901">
                  <c:v>4.4310000000000058E-2</c:v>
                </c:pt>
                <c:pt idx="902">
                  <c:v>4.3610000000000003E-2</c:v>
                </c:pt>
                <c:pt idx="903">
                  <c:v>4.2930000000000003E-2</c:v>
                </c:pt>
                <c:pt idx="904">
                  <c:v>4.2250000000000003E-2</c:v>
                </c:pt>
                <c:pt idx="905">
                  <c:v>4.1579999999999985E-2</c:v>
                </c:pt>
                <c:pt idx="906">
                  <c:v>4.0919999999999998E-2</c:v>
                </c:pt>
                <c:pt idx="907">
                  <c:v>4.0259999999999976E-2</c:v>
                </c:pt>
                <c:pt idx="908">
                  <c:v>3.9620000000000002E-2</c:v>
                </c:pt>
                <c:pt idx="909">
                  <c:v>3.8989999999999997E-2</c:v>
                </c:pt>
                <c:pt idx="910">
                  <c:v>3.8359999999999998E-2</c:v>
                </c:pt>
                <c:pt idx="911">
                  <c:v>3.774000000000003E-2</c:v>
                </c:pt>
                <c:pt idx="912">
                  <c:v>3.7140000000000006E-2</c:v>
                </c:pt>
                <c:pt idx="913">
                  <c:v>3.654000000000001E-2</c:v>
                </c:pt>
                <c:pt idx="914">
                  <c:v>3.594E-2</c:v>
                </c:pt>
                <c:pt idx="915">
                  <c:v>3.5360000000000003E-2</c:v>
                </c:pt>
                <c:pt idx="916">
                  <c:v>3.4779999999999998E-2</c:v>
                </c:pt>
                <c:pt idx="917">
                  <c:v>3.422E-2</c:v>
                </c:pt>
                <c:pt idx="918">
                  <c:v>3.3660000000000002E-2</c:v>
                </c:pt>
                <c:pt idx="919">
                  <c:v>3.3099999999999997E-2</c:v>
                </c:pt>
                <c:pt idx="920">
                  <c:v>3.2559999999999999E-2</c:v>
                </c:pt>
                <c:pt idx="921">
                  <c:v>3.202E-2</c:v>
                </c:pt>
                <c:pt idx="922">
                  <c:v>3.1490000000000011E-2</c:v>
                </c:pt>
                <c:pt idx="923">
                  <c:v>3.0970000000000011E-2</c:v>
                </c:pt>
                <c:pt idx="924">
                  <c:v>3.0460000000000001E-2</c:v>
                </c:pt>
                <c:pt idx="925">
                  <c:v>2.9950000000000001E-2</c:v>
                </c:pt>
                <c:pt idx="926">
                  <c:v>2.945E-2</c:v>
                </c:pt>
                <c:pt idx="927">
                  <c:v>2.8959999999999993E-2</c:v>
                </c:pt>
                <c:pt idx="928">
                  <c:v>2.8469999999999999E-2</c:v>
                </c:pt>
                <c:pt idx="929">
                  <c:v>2.8000000000000001E-2</c:v>
                </c:pt>
                <c:pt idx="930">
                  <c:v>2.7519999999999999E-2</c:v>
                </c:pt>
                <c:pt idx="931">
                  <c:v>2.7060000000000011E-2</c:v>
                </c:pt>
                <c:pt idx="932">
                  <c:v>2.6599999999999999E-2</c:v>
                </c:pt>
                <c:pt idx="933">
                  <c:v>2.615E-2</c:v>
                </c:pt>
                <c:pt idx="934">
                  <c:v>2.571E-2</c:v>
                </c:pt>
                <c:pt idx="935">
                  <c:v>2.5270000000000018E-2</c:v>
                </c:pt>
                <c:pt idx="936">
                  <c:v>2.4840000000000001E-2</c:v>
                </c:pt>
                <c:pt idx="937">
                  <c:v>2.4410000000000001E-2</c:v>
                </c:pt>
                <c:pt idx="938">
                  <c:v>2.3989999999999997E-2</c:v>
                </c:pt>
                <c:pt idx="939">
                  <c:v>2.358E-2</c:v>
                </c:pt>
                <c:pt idx="940">
                  <c:v>2.317E-2</c:v>
                </c:pt>
                <c:pt idx="941">
                  <c:v>2.2769999999999999E-2</c:v>
                </c:pt>
                <c:pt idx="942">
                  <c:v>2.2380000000000011E-2</c:v>
                </c:pt>
                <c:pt idx="943">
                  <c:v>2.1990000000000006E-2</c:v>
                </c:pt>
                <c:pt idx="944">
                  <c:v>2.1610000000000011E-2</c:v>
                </c:pt>
                <c:pt idx="945">
                  <c:v>2.1229999999999999E-2</c:v>
                </c:pt>
                <c:pt idx="946">
                  <c:v>2.086E-2</c:v>
                </c:pt>
                <c:pt idx="947">
                  <c:v>2.0500000000000001E-2</c:v>
                </c:pt>
                <c:pt idx="948">
                  <c:v>2.0140000000000002E-2</c:v>
                </c:pt>
                <c:pt idx="949">
                  <c:v>1.9779999999999999E-2</c:v>
                </c:pt>
                <c:pt idx="950">
                  <c:v>1.9429999999999999E-2</c:v>
                </c:pt>
                <c:pt idx="951">
                  <c:v>1.9089999999999999E-2</c:v>
                </c:pt>
                <c:pt idx="952">
                  <c:v>1.8749999999999999E-2</c:v>
                </c:pt>
                <c:pt idx="953">
                  <c:v>1.8419999999999999E-2</c:v>
                </c:pt>
                <c:pt idx="954">
                  <c:v>1.8089999999999998E-2</c:v>
                </c:pt>
                <c:pt idx="955">
                  <c:v>1.7770000000000001E-2</c:v>
                </c:pt>
                <c:pt idx="956">
                  <c:v>1.745E-2</c:v>
                </c:pt>
                <c:pt idx="957">
                  <c:v>1.7139999999999996E-2</c:v>
                </c:pt>
                <c:pt idx="958">
                  <c:v>1.6830000000000001E-2</c:v>
                </c:pt>
                <c:pt idx="959">
                  <c:v>1.6530000000000003E-2</c:v>
                </c:pt>
                <c:pt idx="960">
                  <c:v>1.6230000000000001E-2</c:v>
                </c:pt>
                <c:pt idx="961">
                  <c:v>1.5939999999999999E-2</c:v>
                </c:pt>
                <c:pt idx="962">
                  <c:v>1.5650000000000001E-2</c:v>
                </c:pt>
                <c:pt idx="963">
                  <c:v>1.5370000000000003E-2</c:v>
                </c:pt>
                <c:pt idx="964">
                  <c:v>1.5089999999999999E-2</c:v>
                </c:pt>
                <c:pt idx="965">
                  <c:v>1.481E-2</c:v>
                </c:pt>
                <c:pt idx="966">
                  <c:v>1.4540000000000001E-2</c:v>
                </c:pt>
                <c:pt idx="967">
                  <c:v>1.427E-2</c:v>
                </c:pt>
                <c:pt idx="968">
                  <c:v>1.401E-2</c:v>
                </c:pt>
                <c:pt idx="969">
                  <c:v>1.376000000000001E-2</c:v>
                </c:pt>
                <c:pt idx="970">
                  <c:v>1.3500000000000009E-2</c:v>
                </c:pt>
                <c:pt idx="971">
                  <c:v>1.3250000000000001E-2</c:v>
                </c:pt>
                <c:pt idx="972">
                  <c:v>1.3010000000000001E-2</c:v>
                </c:pt>
                <c:pt idx="973">
                  <c:v>1.277E-2</c:v>
                </c:pt>
                <c:pt idx="974">
                  <c:v>1.2529999999999998E-2</c:v>
                </c:pt>
                <c:pt idx="975">
                  <c:v>1.2300000000000005E-2</c:v>
                </c:pt>
                <c:pt idx="976">
                  <c:v>1.2069999999999996E-2</c:v>
                </c:pt>
                <c:pt idx="977">
                  <c:v>1.184000000000001E-2</c:v>
                </c:pt>
                <c:pt idx="978">
                  <c:v>1.1620000000000012E-2</c:v>
                </c:pt>
                <c:pt idx="979">
                  <c:v>1.1400000000000009E-2</c:v>
                </c:pt>
                <c:pt idx="980">
                  <c:v>1.1190000000000005E-2</c:v>
                </c:pt>
                <c:pt idx="981">
                  <c:v>1.0980000000000009E-2</c:v>
                </c:pt>
                <c:pt idx="982">
                  <c:v>1.077E-2</c:v>
                </c:pt>
                <c:pt idx="983">
                  <c:v>1.0560000000000003E-2</c:v>
                </c:pt>
                <c:pt idx="984">
                  <c:v>1.0359999999999998E-2</c:v>
                </c:pt>
                <c:pt idx="985">
                  <c:v>1.017E-2</c:v>
                </c:pt>
                <c:pt idx="986">
                  <c:v>9.9700000000000153E-3</c:v>
                </c:pt>
                <c:pt idx="987">
                  <c:v>9.7800000000000005E-3</c:v>
                </c:pt>
                <c:pt idx="988">
                  <c:v>9.6000000000000026E-3</c:v>
                </c:pt>
                <c:pt idx="989">
                  <c:v>9.4100000000000069E-3</c:v>
                </c:pt>
                <c:pt idx="990">
                  <c:v>9.2300000000000004E-3</c:v>
                </c:pt>
                <c:pt idx="991">
                  <c:v>9.0500000000000077E-3</c:v>
                </c:pt>
                <c:pt idx="992">
                  <c:v>8.8800000000000094E-3</c:v>
                </c:pt>
                <c:pt idx="993">
                  <c:v>8.7100000000000007E-3</c:v>
                </c:pt>
                <c:pt idx="994">
                  <c:v>8.5400000000000007E-3</c:v>
                </c:pt>
                <c:pt idx="995">
                  <c:v>8.3700000000000094E-3</c:v>
                </c:pt>
                <c:pt idx="996">
                  <c:v>8.2100000000000003E-3</c:v>
                </c:pt>
                <c:pt idx="997">
                  <c:v>8.0500000000000068E-3</c:v>
                </c:pt>
                <c:pt idx="998">
                  <c:v>7.8899999999999994E-3</c:v>
                </c:pt>
                <c:pt idx="999">
                  <c:v>7.8100000000000036E-3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0B5-4038-8904-6422186B8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46848"/>
        <c:axId val="184247424"/>
      </c:scatterChart>
      <c:valAx>
        <c:axId val="184246848"/>
        <c:scaling>
          <c:orientation val="minMax"/>
          <c:max val="-1.76"/>
          <c:min val="-2.0299999999999998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/>
                  <a:t>Е,</a:t>
                </a:r>
                <a:r>
                  <a:rPr lang="ru-RU" sz="1200" baseline="0" dirty="0"/>
                  <a:t> </a:t>
                </a:r>
                <a:r>
                  <a:rPr lang="en-US" sz="1200" dirty="0" err="1"/>
                  <a:t>eV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45261987238710522"/>
              <c:y val="0.908645630744126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4247424"/>
        <c:crosses val="autoZero"/>
        <c:crossBetween val="midCat"/>
      </c:valAx>
      <c:valAx>
        <c:axId val="18424742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ru-RU"/>
          </a:p>
        </c:txPr>
        <c:crossAx val="184246848"/>
        <c:crossesAt val="-2.0299999999999998"/>
        <c:crossBetween val="midCat"/>
        <c:min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HOMO</a:t>
            </a:r>
            <a:endParaRPr lang="ru-RU" dirty="0"/>
          </a:p>
        </c:rich>
      </c:tx>
      <c:layout>
        <c:manualLayout>
          <c:xMode val="edge"/>
          <c:yMode val="edge"/>
          <c:x val="0.431678316575302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32374573394409"/>
          <c:y val="0.10570132000499502"/>
          <c:w val="0.84344093389500641"/>
          <c:h val="0.757596400390682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Statistics_HOMO!$C$1</c:f>
              <c:strCache>
                <c:ptCount val="1"/>
                <c:pt idx="0">
                  <c:v>Norm. Cum. Freq.</c:v>
                </c:pt>
              </c:strCache>
            </c:strRef>
          </c:tx>
          <c:xVal>
            <c:numRef>
              <c:f>Statistics_HOMO!$A$2:$A$1001</c:f>
              <c:numCache>
                <c:formatCode>General</c:formatCode>
                <c:ptCount val="1000"/>
                <c:pt idx="0">
                  <c:v>-6.3079999999999954</c:v>
                </c:pt>
                <c:pt idx="1">
                  <c:v>-6.3039999999999976</c:v>
                </c:pt>
                <c:pt idx="2">
                  <c:v>-6.3</c:v>
                </c:pt>
                <c:pt idx="3">
                  <c:v>-6.2960000000000003</c:v>
                </c:pt>
                <c:pt idx="4">
                  <c:v>-6.2919999999999998</c:v>
                </c:pt>
                <c:pt idx="5">
                  <c:v>-6.2880000000000003</c:v>
                </c:pt>
                <c:pt idx="6">
                  <c:v>-6.2839999999999998</c:v>
                </c:pt>
                <c:pt idx="7">
                  <c:v>-6.28</c:v>
                </c:pt>
                <c:pt idx="8">
                  <c:v>-6.2759999999999998</c:v>
                </c:pt>
                <c:pt idx="9">
                  <c:v>-6.2720000000000002</c:v>
                </c:pt>
                <c:pt idx="10">
                  <c:v>-6.2679999999999954</c:v>
                </c:pt>
                <c:pt idx="11">
                  <c:v>-6.2639999999999976</c:v>
                </c:pt>
                <c:pt idx="12">
                  <c:v>-6.26</c:v>
                </c:pt>
                <c:pt idx="13">
                  <c:v>-6.2560000000000002</c:v>
                </c:pt>
                <c:pt idx="14">
                  <c:v>-6.2519999999999998</c:v>
                </c:pt>
                <c:pt idx="15">
                  <c:v>-6.2480000000000002</c:v>
                </c:pt>
                <c:pt idx="16">
                  <c:v>-6.2439999999999998</c:v>
                </c:pt>
                <c:pt idx="17">
                  <c:v>-6.24</c:v>
                </c:pt>
                <c:pt idx="18">
                  <c:v>-6.2359999999999998</c:v>
                </c:pt>
                <c:pt idx="19">
                  <c:v>-6.2320000000000002</c:v>
                </c:pt>
                <c:pt idx="20">
                  <c:v>-6.2279999999999953</c:v>
                </c:pt>
                <c:pt idx="21">
                  <c:v>-6.2239999999999975</c:v>
                </c:pt>
                <c:pt idx="22">
                  <c:v>-6.22</c:v>
                </c:pt>
                <c:pt idx="23">
                  <c:v>-6.2160000000000002</c:v>
                </c:pt>
                <c:pt idx="24">
                  <c:v>-6.2119999999999997</c:v>
                </c:pt>
                <c:pt idx="25">
                  <c:v>-6.2080000000000002</c:v>
                </c:pt>
                <c:pt idx="26">
                  <c:v>-6.2039999999999997</c:v>
                </c:pt>
                <c:pt idx="27">
                  <c:v>-6.2</c:v>
                </c:pt>
                <c:pt idx="28">
                  <c:v>-6.1959999999999953</c:v>
                </c:pt>
                <c:pt idx="29">
                  <c:v>-6.1919999999999966</c:v>
                </c:pt>
                <c:pt idx="30">
                  <c:v>-6.1879999999999953</c:v>
                </c:pt>
                <c:pt idx="31">
                  <c:v>-6.1839999999999966</c:v>
                </c:pt>
                <c:pt idx="32">
                  <c:v>-6.18</c:v>
                </c:pt>
                <c:pt idx="33">
                  <c:v>-6.1760000000000002</c:v>
                </c:pt>
                <c:pt idx="34">
                  <c:v>-6.1719999999999997</c:v>
                </c:pt>
                <c:pt idx="35">
                  <c:v>-6.1679999999999886</c:v>
                </c:pt>
                <c:pt idx="36">
                  <c:v>-6.1639999999999926</c:v>
                </c:pt>
                <c:pt idx="37">
                  <c:v>-6.1599999999999966</c:v>
                </c:pt>
                <c:pt idx="38">
                  <c:v>-6.1559999999999953</c:v>
                </c:pt>
                <c:pt idx="39">
                  <c:v>-6.1519999999999966</c:v>
                </c:pt>
                <c:pt idx="40">
                  <c:v>-6.1479999999999952</c:v>
                </c:pt>
                <c:pt idx="41">
                  <c:v>-6.1439999999999966</c:v>
                </c:pt>
                <c:pt idx="42">
                  <c:v>-6.14</c:v>
                </c:pt>
                <c:pt idx="43">
                  <c:v>-6.1360000000000001</c:v>
                </c:pt>
                <c:pt idx="44">
                  <c:v>-6.1319999999999997</c:v>
                </c:pt>
                <c:pt idx="45">
                  <c:v>-6.1279999999999886</c:v>
                </c:pt>
                <c:pt idx="46">
                  <c:v>-6.1239999999999917</c:v>
                </c:pt>
                <c:pt idx="47">
                  <c:v>-6.1199999999999966</c:v>
                </c:pt>
                <c:pt idx="48">
                  <c:v>-6.1159999999999952</c:v>
                </c:pt>
                <c:pt idx="49">
                  <c:v>-6.1119999999999965</c:v>
                </c:pt>
                <c:pt idx="50">
                  <c:v>-6.1079999999999952</c:v>
                </c:pt>
                <c:pt idx="51">
                  <c:v>-6.1039999999999965</c:v>
                </c:pt>
                <c:pt idx="52">
                  <c:v>-6.1</c:v>
                </c:pt>
                <c:pt idx="53">
                  <c:v>-6.0960000000000001</c:v>
                </c:pt>
                <c:pt idx="54">
                  <c:v>-6.0919999999999996</c:v>
                </c:pt>
                <c:pt idx="55">
                  <c:v>-6.0880000000000001</c:v>
                </c:pt>
                <c:pt idx="56">
                  <c:v>-6.0839999999999996</c:v>
                </c:pt>
                <c:pt idx="57">
                  <c:v>-6.08</c:v>
                </c:pt>
                <c:pt idx="58">
                  <c:v>-6.0759999999999996</c:v>
                </c:pt>
                <c:pt idx="59">
                  <c:v>-6.0720000000000001</c:v>
                </c:pt>
              </c:numCache>
            </c:numRef>
          </c:xVal>
          <c:yVal>
            <c:numRef>
              <c:f>Statistics_HOMO!$C$2:$C$1001</c:f>
              <c:numCache>
                <c:formatCode>General</c:formatCode>
                <c:ptCount val="1000"/>
                <c:pt idx="0">
                  <c:v>0</c:v>
                </c:pt>
                <c:pt idx="1">
                  <c:v>4.1000000000000003E-3</c:v>
                </c:pt>
                <c:pt idx="2">
                  <c:v>4.1000000000000003E-3</c:v>
                </c:pt>
                <c:pt idx="3">
                  <c:v>4.1000000000000003E-3</c:v>
                </c:pt>
                <c:pt idx="4">
                  <c:v>4.1000000000000003E-3</c:v>
                </c:pt>
                <c:pt idx="5">
                  <c:v>4.1000000000000003E-3</c:v>
                </c:pt>
                <c:pt idx="6">
                  <c:v>4.1000000000000003E-3</c:v>
                </c:pt>
                <c:pt idx="7">
                  <c:v>4.1000000000000003E-3</c:v>
                </c:pt>
                <c:pt idx="8">
                  <c:v>4.1000000000000003E-3</c:v>
                </c:pt>
                <c:pt idx="9">
                  <c:v>4.1000000000000003E-3</c:v>
                </c:pt>
                <c:pt idx="10">
                  <c:v>8.2000000000000007E-3</c:v>
                </c:pt>
                <c:pt idx="11">
                  <c:v>8.2000000000000007E-3</c:v>
                </c:pt>
                <c:pt idx="12">
                  <c:v>8.2000000000000007E-3</c:v>
                </c:pt>
                <c:pt idx="13">
                  <c:v>1.2300000000000005E-2</c:v>
                </c:pt>
                <c:pt idx="14">
                  <c:v>1.6389999999999998E-2</c:v>
                </c:pt>
                <c:pt idx="15">
                  <c:v>1.6389999999999998E-2</c:v>
                </c:pt>
                <c:pt idx="16">
                  <c:v>2.0490000000000001E-2</c:v>
                </c:pt>
                <c:pt idx="17">
                  <c:v>2.869E-2</c:v>
                </c:pt>
                <c:pt idx="18">
                  <c:v>2.869E-2</c:v>
                </c:pt>
                <c:pt idx="19">
                  <c:v>4.0980000000000003E-2</c:v>
                </c:pt>
                <c:pt idx="20">
                  <c:v>4.9180000000000022E-2</c:v>
                </c:pt>
                <c:pt idx="21">
                  <c:v>7.7870000000000023E-2</c:v>
                </c:pt>
                <c:pt idx="22">
                  <c:v>8.1970000000000001E-2</c:v>
                </c:pt>
                <c:pt idx="23">
                  <c:v>0.10656000000000006</c:v>
                </c:pt>
                <c:pt idx="24">
                  <c:v>0.12705</c:v>
                </c:pt>
                <c:pt idx="25">
                  <c:v>0.18032999999999999</c:v>
                </c:pt>
                <c:pt idx="26">
                  <c:v>0.21721000000000013</c:v>
                </c:pt>
                <c:pt idx="27">
                  <c:v>0.27049000000000001</c:v>
                </c:pt>
                <c:pt idx="28">
                  <c:v>0.29918000000000022</c:v>
                </c:pt>
                <c:pt idx="29">
                  <c:v>0.36475000000000002</c:v>
                </c:pt>
                <c:pt idx="30">
                  <c:v>0.39344000000000023</c:v>
                </c:pt>
                <c:pt idx="31">
                  <c:v>0.44262000000000001</c:v>
                </c:pt>
                <c:pt idx="32">
                  <c:v>0.47131000000000023</c:v>
                </c:pt>
                <c:pt idx="33">
                  <c:v>0.50409999999999999</c:v>
                </c:pt>
                <c:pt idx="34">
                  <c:v>0.56557000000000002</c:v>
                </c:pt>
                <c:pt idx="35">
                  <c:v>0.63525000000000043</c:v>
                </c:pt>
                <c:pt idx="36">
                  <c:v>0.67213000000000045</c:v>
                </c:pt>
                <c:pt idx="37">
                  <c:v>0.70901999999999998</c:v>
                </c:pt>
                <c:pt idx="38">
                  <c:v>0.75410000000000044</c:v>
                </c:pt>
                <c:pt idx="39">
                  <c:v>0.77459000000000044</c:v>
                </c:pt>
                <c:pt idx="40">
                  <c:v>0.84836</c:v>
                </c:pt>
                <c:pt idx="41">
                  <c:v>0.87295000000000045</c:v>
                </c:pt>
                <c:pt idx="42">
                  <c:v>0.91393000000000002</c:v>
                </c:pt>
                <c:pt idx="43">
                  <c:v>0.92213000000000001</c:v>
                </c:pt>
                <c:pt idx="44">
                  <c:v>0.95491999999999999</c:v>
                </c:pt>
                <c:pt idx="45">
                  <c:v>0.96311000000000002</c:v>
                </c:pt>
                <c:pt idx="46">
                  <c:v>0.96721000000000001</c:v>
                </c:pt>
                <c:pt idx="47">
                  <c:v>0.96721000000000001</c:v>
                </c:pt>
                <c:pt idx="48">
                  <c:v>0.98360999999999998</c:v>
                </c:pt>
                <c:pt idx="49">
                  <c:v>0.98770000000000002</c:v>
                </c:pt>
                <c:pt idx="50">
                  <c:v>0.98770000000000002</c:v>
                </c:pt>
                <c:pt idx="51">
                  <c:v>0.99180000000000001</c:v>
                </c:pt>
                <c:pt idx="52">
                  <c:v>0.99180000000000001</c:v>
                </c:pt>
                <c:pt idx="53">
                  <c:v>0.99590000000000001</c:v>
                </c:pt>
                <c:pt idx="54">
                  <c:v>0.99590000000000001</c:v>
                </c:pt>
                <c:pt idx="55">
                  <c:v>0.99590000000000001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2F-4791-9B49-2F62BF476789}"/>
            </c:ext>
          </c:extLst>
        </c:ser>
        <c:ser>
          <c:idx val="1"/>
          <c:order val="1"/>
          <c:tx>
            <c:v>Erf-fit</c:v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Statistics_HOMO!$D$2:$D$1001</c:f>
              <c:numCache>
                <c:formatCode>General</c:formatCode>
                <c:ptCount val="1000"/>
                <c:pt idx="0">
                  <c:v>-6.3079999999999954</c:v>
                </c:pt>
                <c:pt idx="1">
                  <c:v>-6.30776</c:v>
                </c:pt>
                <c:pt idx="2">
                  <c:v>-6.3075299999999945</c:v>
                </c:pt>
                <c:pt idx="3">
                  <c:v>-6.3072900000000001</c:v>
                </c:pt>
                <c:pt idx="4">
                  <c:v>-6.3070599999999954</c:v>
                </c:pt>
                <c:pt idx="5">
                  <c:v>-6.3068200000000001</c:v>
                </c:pt>
                <c:pt idx="6">
                  <c:v>-6.3065799999999976</c:v>
                </c:pt>
                <c:pt idx="7">
                  <c:v>-6.3063500000000001</c:v>
                </c:pt>
                <c:pt idx="8">
                  <c:v>-6.3061099999999985</c:v>
                </c:pt>
                <c:pt idx="9">
                  <c:v>-6.3058699999999996</c:v>
                </c:pt>
                <c:pt idx="10">
                  <c:v>-6.3056400000000004</c:v>
                </c:pt>
                <c:pt idx="11">
                  <c:v>-6.3053999999999997</c:v>
                </c:pt>
                <c:pt idx="12">
                  <c:v>-6.3051699999999986</c:v>
                </c:pt>
                <c:pt idx="13">
                  <c:v>-6.3049299999999926</c:v>
                </c:pt>
                <c:pt idx="14">
                  <c:v>-6.3046899999999955</c:v>
                </c:pt>
                <c:pt idx="15">
                  <c:v>-6.3044599999999953</c:v>
                </c:pt>
                <c:pt idx="16">
                  <c:v>-6.3042199999999955</c:v>
                </c:pt>
                <c:pt idx="17">
                  <c:v>-6.3039799999999966</c:v>
                </c:pt>
                <c:pt idx="18">
                  <c:v>-6.30375</c:v>
                </c:pt>
                <c:pt idx="19">
                  <c:v>-6.3035099999999966</c:v>
                </c:pt>
                <c:pt idx="20">
                  <c:v>-6.30328</c:v>
                </c:pt>
                <c:pt idx="21">
                  <c:v>-6.3030400000000002</c:v>
                </c:pt>
                <c:pt idx="22">
                  <c:v>-6.3027999999999986</c:v>
                </c:pt>
                <c:pt idx="23">
                  <c:v>-6.3025699999999976</c:v>
                </c:pt>
                <c:pt idx="24">
                  <c:v>-6.3023299999999987</c:v>
                </c:pt>
                <c:pt idx="25">
                  <c:v>-6.3020899999999953</c:v>
                </c:pt>
                <c:pt idx="26">
                  <c:v>-6.3018599999999996</c:v>
                </c:pt>
                <c:pt idx="27">
                  <c:v>-6.3016199999999998</c:v>
                </c:pt>
                <c:pt idx="28">
                  <c:v>-6.3013899999999996</c:v>
                </c:pt>
                <c:pt idx="29">
                  <c:v>-6.3011499999999998</c:v>
                </c:pt>
                <c:pt idx="30">
                  <c:v>-6.3009099999999956</c:v>
                </c:pt>
                <c:pt idx="31">
                  <c:v>-6.3006799999999998</c:v>
                </c:pt>
                <c:pt idx="32">
                  <c:v>-6.30044</c:v>
                </c:pt>
                <c:pt idx="33">
                  <c:v>-6.3002000000000002</c:v>
                </c:pt>
                <c:pt idx="34">
                  <c:v>-6.2999700000000001</c:v>
                </c:pt>
                <c:pt idx="35">
                  <c:v>-6.2997300000000003</c:v>
                </c:pt>
                <c:pt idx="36">
                  <c:v>-6.2995000000000001</c:v>
                </c:pt>
                <c:pt idx="37">
                  <c:v>-6.2992600000000039</c:v>
                </c:pt>
                <c:pt idx="38">
                  <c:v>-6.2990199999999996</c:v>
                </c:pt>
                <c:pt idx="39">
                  <c:v>-6.2987900000000003</c:v>
                </c:pt>
                <c:pt idx="40">
                  <c:v>-6.2985499999999996</c:v>
                </c:pt>
                <c:pt idx="41">
                  <c:v>-6.2983099999999999</c:v>
                </c:pt>
                <c:pt idx="42">
                  <c:v>-6.2980799999999997</c:v>
                </c:pt>
                <c:pt idx="43">
                  <c:v>-6.2978399999999954</c:v>
                </c:pt>
                <c:pt idx="44">
                  <c:v>-6.2976099999999997</c:v>
                </c:pt>
                <c:pt idx="45">
                  <c:v>-6.2973699999999999</c:v>
                </c:pt>
                <c:pt idx="46">
                  <c:v>-6.2971299999999966</c:v>
                </c:pt>
                <c:pt idx="47">
                  <c:v>-6.2968999999999999</c:v>
                </c:pt>
                <c:pt idx="48">
                  <c:v>-6.2966600000000037</c:v>
                </c:pt>
                <c:pt idx="49">
                  <c:v>-6.2964200000000003</c:v>
                </c:pt>
                <c:pt idx="50">
                  <c:v>-6.2961900000000002</c:v>
                </c:pt>
                <c:pt idx="51">
                  <c:v>-6.2959499999999986</c:v>
                </c:pt>
                <c:pt idx="52">
                  <c:v>-6.2957200000000002</c:v>
                </c:pt>
                <c:pt idx="53">
                  <c:v>-6.2954799999999986</c:v>
                </c:pt>
                <c:pt idx="54">
                  <c:v>-6.2952399999999997</c:v>
                </c:pt>
                <c:pt idx="55">
                  <c:v>-6.2950099999999996</c:v>
                </c:pt>
                <c:pt idx="56">
                  <c:v>-6.2947699999999998</c:v>
                </c:pt>
                <c:pt idx="57">
                  <c:v>-6.2945299999999955</c:v>
                </c:pt>
                <c:pt idx="58">
                  <c:v>-6.2942999999999998</c:v>
                </c:pt>
                <c:pt idx="59">
                  <c:v>-6.29406</c:v>
                </c:pt>
                <c:pt idx="60">
                  <c:v>-6.2938299999999998</c:v>
                </c:pt>
                <c:pt idx="61">
                  <c:v>-6.29359</c:v>
                </c:pt>
                <c:pt idx="62">
                  <c:v>-6.2933500000000002</c:v>
                </c:pt>
                <c:pt idx="63">
                  <c:v>-6.29312</c:v>
                </c:pt>
                <c:pt idx="64">
                  <c:v>-6.2928799999999976</c:v>
                </c:pt>
                <c:pt idx="65">
                  <c:v>-6.2926399999999996</c:v>
                </c:pt>
                <c:pt idx="66">
                  <c:v>-6.2924099999999976</c:v>
                </c:pt>
                <c:pt idx="67">
                  <c:v>-6.2921699999999996</c:v>
                </c:pt>
                <c:pt idx="68">
                  <c:v>-6.2919400000000003</c:v>
                </c:pt>
                <c:pt idx="69">
                  <c:v>-6.2917000000000014</c:v>
                </c:pt>
                <c:pt idx="70">
                  <c:v>-6.2914599999999998</c:v>
                </c:pt>
                <c:pt idx="71">
                  <c:v>-6.2912300000000014</c:v>
                </c:pt>
                <c:pt idx="72">
                  <c:v>-6.2909899999999954</c:v>
                </c:pt>
                <c:pt idx="73">
                  <c:v>-6.2907500000000001</c:v>
                </c:pt>
                <c:pt idx="74">
                  <c:v>-6.2905199999999954</c:v>
                </c:pt>
                <c:pt idx="75">
                  <c:v>-6.2902800000000001</c:v>
                </c:pt>
                <c:pt idx="76">
                  <c:v>-6.2900499999999999</c:v>
                </c:pt>
                <c:pt idx="77">
                  <c:v>-6.2898100000000001</c:v>
                </c:pt>
                <c:pt idx="78">
                  <c:v>-6.2895700000000003</c:v>
                </c:pt>
                <c:pt idx="79">
                  <c:v>-6.2893400000000037</c:v>
                </c:pt>
                <c:pt idx="80">
                  <c:v>-6.2891000000000004</c:v>
                </c:pt>
                <c:pt idx="81">
                  <c:v>-6.2888599999999997</c:v>
                </c:pt>
                <c:pt idx="82">
                  <c:v>-6.2886300000000004</c:v>
                </c:pt>
                <c:pt idx="83">
                  <c:v>-6.2883899999999997</c:v>
                </c:pt>
                <c:pt idx="84">
                  <c:v>-6.2881600000000004</c:v>
                </c:pt>
                <c:pt idx="85">
                  <c:v>-6.2879199999999953</c:v>
                </c:pt>
                <c:pt idx="86">
                  <c:v>-6.2876799999999999</c:v>
                </c:pt>
                <c:pt idx="87">
                  <c:v>-6.2874499999999998</c:v>
                </c:pt>
                <c:pt idx="88">
                  <c:v>-6.28721</c:v>
                </c:pt>
                <c:pt idx="89">
                  <c:v>-6.2869700000000002</c:v>
                </c:pt>
                <c:pt idx="90">
                  <c:v>-6.2867400000000035</c:v>
                </c:pt>
                <c:pt idx="91">
                  <c:v>-6.2865000000000002</c:v>
                </c:pt>
                <c:pt idx="92">
                  <c:v>-6.2862700000000036</c:v>
                </c:pt>
                <c:pt idx="93">
                  <c:v>-6.2860300000000002</c:v>
                </c:pt>
                <c:pt idx="94">
                  <c:v>-6.2857900000000004</c:v>
                </c:pt>
                <c:pt idx="95">
                  <c:v>-6.2855600000000003</c:v>
                </c:pt>
                <c:pt idx="96">
                  <c:v>-6.2853199999999996</c:v>
                </c:pt>
                <c:pt idx="97">
                  <c:v>-6.2850900000000003</c:v>
                </c:pt>
                <c:pt idx="98">
                  <c:v>-6.2848499999999996</c:v>
                </c:pt>
                <c:pt idx="99">
                  <c:v>-6.2846099999999998</c:v>
                </c:pt>
                <c:pt idx="100">
                  <c:v>-6.2843799999999996</c:v>
                </c:pt>
                <c:pt idx="101">
                  <c:v>-6.2841399999999954</c:v>
                </c:pt>
                <c:pt idx="102">
                  <c:v>-6.2839</c:v>
                </c:pt>
                <c:pt idx="103">
                  <c:v>-6.2836700000000034</c:v>
                </c:pt>
                <c:pt idx="104">
                  <c:v>-6.2834300000000001</c:v>
                </c:pt>
                <c:pt idx="105">
                  <c:v>-6.2831999999999999</c:v>
                </c:pt>
                <c:pt idx="106">
                  <c:v>-6.2829600000000001</c:v>
                </c:pt>
                <c:pt idx="107">
                  <c:v>-6.2827200000000003</c:v>
                </c:pt>
                <c:pt idx="108">
                  <c:v>-6.2824900000000001</c:v>
                </c:pt>
                <c:pt idx="109">
                  <c:v>-6.2822500000000003</c:v>
                </c:pt>
                <c:pt idx="110">
                  <c:v>-6.2820099999999996</c:v>
                </c:pt>
                <c:pt idx="111">
                  <c:v>-6.2817800000000004</c:v>
                </c:pt>
                <c:pt idx="112">
                  <c:v>-6.2815399999999997</c:v>
                </c:pt>
                <c:pt idx="113">
                  <c:v>-6.2813100000000004</c:v>
                </c:pt>
                <c:pt idx="114">
                  <c:v>-6.2810700000000024</c:v>
                </c:pt>
                <c:pt idx="115">
                  <c:v>-6.2808299999999999</c:v>
                </c:pt>
                <c:pt idx="116">
                  <c:v>-6.2805999999999997</c:v>
                </c:pt>
                <c:pt idx="117">
                  <c:v>-6.2803599999999999</c:v>
                </c:pt>
                <c:pt idx="118">
                  <c:v>-6.2801200000000001</c:v>
                </c:pt>
                <c:pt idx="119">
                  <c:v>-6.2798900000000035</c:v>
                </c:pt>
                <c:pt idx="120">
                  <c:v>-6.2796500000000037</c:v>
                </c:pt>
                <c:pt idx="121">
                  <c:v>-6.2794200000000036</c:v>
                </c:pt>
                <c:pt idx="122">
                  <c:v>-6.2791800000000002</c:v>
                </c:pt>
                <c:pt idx="123">
                  <c:v>-6.2789400000000004</c:v>
                </c:pt>
                <c:pt idx="124">
                  <c:v>-6.2787100000000002</c:v>
                </c:pt>
                <c:pt idx="125">
                  <c:v>-6.2784700000000004</c:v>
                </c:pt>
                <c:pt idx="126">
                  <c:v>-6.2782300000000024</c:v>
                </c:pt>
                <c:pt idx="127">
                  <c:v>-6.2779999999999996</c:v>
                </c:pt>
                <c:pt idx="128">
                  <c:v>-6.2777599999999998</c:v>
                </c:pt>
                <c:pt idx="129">
                  <c:v>-6.2775299999999996</c:v>
                </c:pt>
                <c:pt idx="130">
                  <c:v>-6.2772899999999998</c:v>
                </c:pt>
                <c:pt idx="131">
                  <c:v>-6.27705</c:v>
                </c:pt>
                <c:pt idx="132">
                  <c:v>-6.2768199999999998</c:v>
                </c:pt>
                <c:pt idx="133">
                  <c:v>-6.27658</c:v>
                </c:pt>
                <c:pt idx="134">
                  <c:v>-6.2763400000000038</c:v>
                </c:pt>
                <c:pt idx="135">
                  <c:v>-6.2761100000000001</c:v>
                </c:pt>
                <c:pt idx="136">
                  <c:v>-6.2758700000000003</c:v>
                </c:pt>
                <c:pt idx="137">
                  <c:v>-6.2756400000000037</c:v>
                </c:pt>
                <c:pt idx="138">
                  <c:v>-6.2754000000000003</c:v>
                </c:pt>
                <c:pt idx="139">
                  <c:v>-6.2751599999999996</c:v>
                </c:pt>
                <c:pt idx="140">
                  <c:v>-6.2749299999999986</c:v>
                </c:pt>
                <c:pt idx="141">
                  <c:v>-6.2746899999999997</c:v>
                </c:pt>
                <c:pt idx="142">
                  <c:v>-6.2744499999999999</c:v>
                </c:pt>
                <c:pt idx="143">
                  <c:v>-6.2742199999999997</c:v>
                </c:pt>
                <c:pt idx="144">
                  <c:v>-6.2739799999999999</c:v>
                </c:pt>
                <c:pt idx="145">
                  <c:v>-6.2737500000000024</c:v>
                </c:pt>
                <c:pt idx="146">
                  <c:v>-6.2735099999999999</c:v>
                </c:pt>
                <c:pt idx="147">
                  <c:v>-6.2732700000000037</c:v>
                </c:pt>
                <c:pt idx="148">
                  <c:v>-6.2730399999999999</c:v>
                </c:pt>
                <c:pt idx="149">
                  <c:v>-6.2728000000000002</c:v>
                </c:pt>
                <c:pt idx="150">
                  <c:v>-6.2725600000000004</c:v>
                </c:pt>
                <c:pt idx="151">
                  <c:v>-6.2723300000000002</c:v>
                </c:pt>
                <c:pt idx="152">
                  <c:v>-6.2720900000000004</c:v>
                </c:pt>
                <c:pt idx="153">
                  <c:v>-6.2718600000000038</c:v>
                </c:pt>
                <c:pt idx="154">
                  <c:v>-6.271620000000004</c:v>
                </c:pt>
                <c:pt idx="155">
                  <c:v>-6.2713800000000024</c:v>
                </c:pt>
                <c:pt idx="156">
                  <c:v>-6.2711500000000004</c:v>
                </c:pt>
                <c:pt idx="157">
                  <c:v>-6.2709099999999998</c:v>
                </c:pt>
                <c:pt idx="158">
                  <c:v>-6.2706700000000035</c:v>
                </c:pt>
                <c:pt idx="159">
                  <c:v>-6.2704399999999998</c:v>
                </c:pt>
                <c:pt idx="160">
                  <c:v>-6.2702000000000035</c:v>
                </c:pt>
                <c:pt idx="161">
                  <c:v>-6.2699699999999998</c:v>
                </c:pt>
                <c:pt idx="162">
                  <c:v>-6.26973</c:v>
                </c:pt>
                <c:pt idx="163">
                  <c:v>-6.2694900000000002</c:v>
                </c:pt>
                <c:pt idx="164">
                  <c:v>-6.2692600000000036</c:v>
                </c:pt>
                <c:pt idx="165">
                  <c:v>-6.2690200000000003</c:v>
                </c:pt>
                <c:pt idx="166">
                  <c:v>-6.2687799999999996</c:v>
                </c:pt>
                <c:pt idx="167">
                  <c:v>-6.2685499999999976</c:v>
                </c:pt>
                <c:pt idx="168">
                  <c:v>-6.2683099999999996</c:v>
                </c:pt>
                <c:pt idx="169">
                  <c:v>-6.2680799999999985</c:v>
                </c:pt>
                <c:pt idx="170">
                  <c:v>-6.2678399999999952</c:v>
                </c:pt>
                <c:pt idx="171">
                  <c:v>-6.2675999999999954</c:v>
                </c:pt>
                <c:pt idx="172">
                  <c:v>-6.2673699999999997</c:v>
                </c:pt>
                <c:pt idx="173">
                  <c:v>-6.2671299999999945</c:v>
                </c:pt>
                <c:pt idx="174">
                  <c:v>-6.2668900000000001</c:v>
                </c:pt>
                <c:pt idx="175">
                  <c:v>-6.2666599999999999</c:v>
                </c:pt>
                <c:pt idx="176">
                  <c:v>-6.2664200000000001</c:v>
                </c:pt>
                <c:pt idx="177">
                  <c:v>-6.2661899999999955</c:v>
                </c:pt>
                <c:pt idx="178">
                  <c:v>-6.2659499999999966</c:v>
                </c:pt>
                <c:pt idx="179">
                  <c:v>-6.2657099999999986</c:v>
                </c:pt>
                <c:pt idx="180">
                  <c:v>-6.2654799999999966</c:v>
                </c:pt>
                <c:pt idx="181">
                  <c:v>-6.2652400000000004</c:v>
                </c:pt>
                <c:pt idx="182">
                  <c:v>-6.2650099999999975</c:v>
                </c:pt>
                <c:pt idx="183">
                  <c:v>-6.2647699999999986</c:v>
                </c:pt>
                <c:pt idx="184">
                  <c:v>-6.2645299999999926</c:v>
                </c:pt>
                <c:pt idx="185">
                  <c:v>-6.2642999999999995</c:v>
                </c:pt>
                <c:pt idx="186">
                  <c:v>-6.2640599999999953</c:v>
                </c:pt>
                <c:pt idx="187">
                  <c:v>-6.2638199999999955</c:v>
                </c:pt>
                <c:pt idx="188">
                  <c:v>-6.2635899999999953</c:v>
                </c:pt>
                <c:pt idx="189">
                  <c:v>-6.26335</c:v>
                </c:pt>
                <c:pt idx="190">
                  <c:v>-6.2631199999999954</c:v>
                </c:pt>
                <c:pt idx="191">
                  <c:v>-6.2628799999999956</c:v>
                </c:pt>
                <c:pt idx="192">
                  <c:v>-6.2626400000000002</c:v>
                </c:pt>
                <c:pt idx="193">
                  <c:v>-6.2624099999999956</c:v>
                </c:pt>
                <c:pt idx="194">
                  <c:v>-6.2621699999999976</c:v>
                </c:pt>
                <c:pt idx="195">
                  <c:v>-6.2619299999999996</c:v>
                </c:pt>
                <c:pt idx="196">
                  <c:v>-6.2617000000000003</c:v>
                </c:pt>
                <c:pt idx="197">
                  <c:v>-6.2614599999999996</c:v>
                </c:pt>
                <c:pt idx="198">
                  <c:v>-6.2612300000000003</c:v>
                </c:pt>
                <c:pt idx="199">
                  <c:v>-6.2609899999999952</c:v>
                </c:pt>
                <c:pt idx="200">
                  <c:v>-6.2607499999999998</c:v>
                </c:pt>
                <c:pt idx="201">
                  <c:v>-6.2605199999999952</c:v>
                </c:pt>
                <c:pt idx="202">
                  <c:v>-6.2602799999999998</c:v>
                </c:pt>
                <c:pt idx="203">
                  <c:v>-6.26004</c:v>
                </c:pt>
                <c:pt idx="204">
                  <c:v>-6.2598099999999999</c:v>
                </c:pt>
                <c:pt idx="205">
                  <c:v>-6.2595700000000001</c:v>
                </c:pt>
                <c:pt idx="206">
                  <c:v>-6.2593399999999999</c:v>
                </c:pt>
                <c:pt idx="207">
                  <c:v>-6.2591000000000001</c:v>
                </c:pt>
                <c:pt idx="208">
                  <c:v>-6.2588600000000003</c:v>
                </c:pt>
                <c:pt idx="209">
                  <c:v>-6.2586300000000001</c:v>
                </c:pt>
                <c:pt idx="210">
                  <c:v>-6.2583900000000003</c:v>
                </c:pt>
                <c:pt idx="211">
                  <c:v>-6.2581499999999997</c:v>
                </c:pt>
                <c:pt idx="212">
                  <c:v>-6.2579199999999915</c:v>
                </c:pt>
                <c:pt idx="213">
                  <c:v>-6.2576799999999997</c:v>
                </c:pt>
                <c:pt idx="214">
                  <c:v>-6.2574499999999986</c:v>
                </c:pt>
                <c:pt idx="215">
                  <c:v>-6.2572099999999997</c:v>
                </c:pt>
                <c:pt idx="216">
                  <c:v>-6.2569699999999999</c:v>
                </c:pt>
                <c:pt idx="217">
                  <c:v>-6.2567399999999997</c:v>
                </c:pt>
                <c:pt idx="218">
                  <c:v>-6.2565</c:v>
                </c:pt>
                <c:pt idx="219">
                  <c:v>-6.2562600000000037</c:v>
                </c:pt>
                <c:pt idx="220">
                  <c:v>-6.25603</c:v>
                </c:pt>
                <c:pt idx="221">
                  <c:v>-6.2557900000000002</c:v>
                </c:pt>
                <c:pt idx="222">
                  <c:v>-6.25556</c:v>
                </c:pt>
                <c:pt idx="223">
                  <c:v>-6.2553200000000002</c:v>
                </c:pt>
                <c:pt idx="224">
                  <c:v>-6.2550799999999995</c:v>
                </c:pt>
                <c:pt idx="225">
                  <c:v>-6.2548499999999976</c:v>
                </c:pt>
                <c:pt idx="226">
                  <c:v>-6.2546099999999996</c:v>
                </c:pt>
                <c:pt idx="227">
                  <c:v>-6.2543699999999998</c:v>
                </c:pt>
                <c:pt idx="228">
                  <c:v>-6.2541399999999951</c:v>
                </c:pt>
                <c:pt idx="229">
                  <c:v>-6.2538999999999998</c:v>
                </c:pt>
                <c:pt idx="230">
                  <c:v>-6.2536700000000014</c:v>
                </c:pt>
                <c:pt idx="231">
                  <c:v>-6.2534299999999998</c:v>
                </c:pt>
                <c:pt idx="232">
                  <c:v>-6.25319</c:v>
                </c:pt>
                <c:pt idx="233">
                  <c:v>-6.2529599999999954</c:v>
                </c:pt>
                <c:pt idx="234">
                  <c:v>-6.2527200000000001</c:v>
                </c:pt>
                <c:pt idx="235">
                  <c:v>-6.2524799999999976</c:v>
                </c:pt>
                <c:pt idx="236">
                  <c:v>-6.2522500000000001</c:v>
                </c:pt>
                <c:pt idx="237">
                  <c:v>-6.2520099999999976</c:v>
                </c:pt>
                <c:pt idx="238">
                  <c:v>-6.2517800000000001</c:v>
                </c:pt>
                <c:pt idx="239">
                  <c:v>-6.2515400000000003</c:v>
                </c:pt>
                <c:pt idx="240">
                  <c:v>-6.2513000000000014</c:v>
                </c:pt>
                <c:pt idx="241">
                  <c:v>-6.2510700000000003</c:v>
                </c:pt>
                <c:pt idx="242">
                  <c:v>-6.2508299999999997</c:v>
                </c:pt>
                <c:pt idx="243">
                  <c:v>-6.2505899999999954</c:v>
                </c:pt>
                <c:pt idx="244">
                  <c:v>-6.2503599999999997</c:v>
                </c:pt>
                <c:pt idx="245">
                  <c:v>-6.2501199999999955</c:v>
                </c:pt>
                <c:pt idx="246">
                  <c:v>-6.2498899999999997</c:v>
                </c:pt>
                <c:pt idx="247">
                  <c:v>-6.2496500000000035</c:v>
                </c:pt>
                <c:pt idx="248">
                  <c:v>-6.2494100000000001</c:v>
                </c:pt>
                <c:pt idx="249">
                  <c:v>-6.24918</c:v>
                </c:pt>
                <c:pt idx="250">
                  <c:v>-6.2489400000000002</c:v>
                </c:pt>
                <c:pt idx="251">
                  <c:v>-6.2487000000000004</c:v>
                </c:pt>
                <c:pt idx="252">
                  <c:v>-6.2484700000000002</c:v>
                </c:pt>
                <c:pt idx="253">
                  <c:v>-6.2482300000000004</c:v>
                </c:pt>
                <c:pt idx="254">
                  <c:v>-6.2480000000000002</c:v>
                </c:pt>
                <c:pt idx="255">
                  <c:v>-6.2477600000000004</c:v>
                </c:pt>
                <c:pt idx="256">
                  <c:v>-6.2475199999999953</c:v>
                </c:pt>
                <c:pt idx="257">
                  <c:v>-6.2472899999999996</c:v>
                </c:pt>
                <c:pt idx="258">
                  <c:v>-6.2470499999999998</c:v>
                </c:pt>
                <c:pt idx="259">
                  <c:v>-6.24681</c:v>
                </c:pt>
                <c:pt idx="260">
                  <c:v>-6.2465799999999998</c:v>
                </c:pt>
                <c:pt idx="261">
                  <c:v>-6.2463400000000036</c:v>
                </c:pt>
                <c:pt idx="262">
                  <c:v>-6.2461099999999998</c:v>
                </c:pt>
                <c:pt idx="263">
                  <c:v>-6.24587</c:v>
                </c:pt>
                <c:pt idx="264">
                  <c:v>-6.2456300000000002</c:v>
                </c:pt>
                <c:pt idx="265">
                  <c:v>-6.2454000000000001</c:v>
                </c:pt>
                <c:pt idx="266">
                  <c:v>-6.2451600000000003</c:v>
                </c:pt>
                <c:pt idx="267">
                  <c:v>-6.2449199999999951</c:v>
                </c:pt>
                <c:pt idx="268">
                  <c:v>-6.2446900000000003</c:v>
                </c:pt>
                <c:pt idx="269">
                  <c:v>-6.2444499999999996</c:v>
                </c:pt>
                <c:pt idx="270">
                  <c:v>-6.2442200000000003</c:v>
                </c:pt>
                <c:pt idx="271">
                  <c:v>-6.2439799999999996</c:v>
                </c:pt>
                <c:pt idx="272">
                  <c:v>-6.2437399999999998</c:v>
                </c:pt>
                <c:pt idx="273">
                  <c:v>-6.2435099999999997</c:v>
                </c:pt>
                <c:pt idx="274">
                  <c:v>-6.2432700000000034</c:v>
                </c:pt>
                <c:pt idx="275">
                  <c:v>-6.2430399999999997</c:v>
                </c:pt>
                <c:pt idx="276">
                  <c:v>-6.2427999999999999</c:v>
                </c:pt>
                <c:pt idx="277">
                  <c:v>-6.2425600000000001</c:v>
                </c:pt>
                <c:pt idx="278">
                  <c:v>-6.2423299999999999</c:v>
                </c:pt>
                <c:pt idx="279">
                  <c:v>-6.2420900000000001</c:v>
                </c:pt>
                <c:pt idx="280">
                  <c:v>-6.2418500000000003</c:v>
                </c:pt>
                <c:pt idx="281">
                  <c:v>-6.2416200000000037</c:v>
                </c:pt>
                <c:pt idx="282">
                  <c:v>-6.2413800000000004</c:v>
                </c:pt>
                <c:pt idx="283">
                  <c:v>-6.2411500000000002</c:v>
                </c:pt>
                <c:pt idx="284">
                  <c:v>-6.2409099999999986</c:v>
                </c:pt>
                <c:pt idx="285">
                  <c:v>-6.2406700000000024</c:v>
                </c:pt>
                <c:pt idx="286">
                  <c:v>-6.2404400000000004</c:v>
                </c:pt>
                <c:pt idx="287">
                  <c:v>-6.2401999999999997</c:v>
                </c:pt>
                <c:pt idx="288">
                  <c:v>-6.2399600000000035</c:v>
                </c:pt>
                <c:pt idx="289">
                  <c:v>-6.2397300000000024</c:v>
                </c:pt>
                <c:pt idx="290">
                  <c:v>-6.2394900000000035</c:v>
                </c:pt>
                <c:pt idx="291">
                  <c:v>-6.239260000000006</c:v>
                </c:pt>
                <c:pt idx="292">
                  <c:v>-6.2390200000000036</c:v>
                </c:pt>
                <c:pt idx="293">
                  <c:v>-6.2387800000000002</c:v>
                </c:pt>
                <c:pt idx="294">
                  <c:v>-6.23855</c:v>
                </c:pt>
                <c:pt idx="295">
                  <c:v>-6.2383100000000002</c:v>
                </c:pt>
                <c:pt idx="296">
                  <c:v>-6.2380700000000004</c:v>
                </c:pt>
                <c:pt idx="297">
                  <c:v>-6.2378400000000003</c:v>
                </c:pt>
                <c:pt idx="298">
                  <c:v>-6.2375999999999996</c:v>
                </c:pt>
                <c:pt idx="299">
                  <c:v>-6.2373700000000003</c:v>
                </c:pt>
                <c:pt idx="300">
                  <c:v>-6.2371299999999996</c:v>
                </c:pt>
                <c:pt idx="301">
                  <c:v>-6.2368899999999998</c:v>
                </c:pt>
                <c:pt idx="302">
                  <c:v>-6.2366600000000041</c:v>
                </c:pt>
                <c:pt idx="303">
                  <c:v>-6.2364199999999999</c:v>
                </c:pt>
                <c:pt idx="304">
                  <c:v>-6.2361800000000001</c:v>
                </c:pt>
                <c:pt idx="305">
                  <c:v>-6.2359499999999999</c:v>
                </c:pt>
                <c:pt idx="306">
                  <c:v>-6.2357100000000001</c:v>
                </c:pt>
                <c:pt idx="307">
                  <c:v>-6.2354799999999999</c:v>
                </c:pt>
                <c:pt idx="308">
                  <c:v>-6.2352400000000037</c:v>
                </c:pt>
                <c:pt idx="309">
                  <c:v>-6.2350000000000003</c:v>
                </c:pt>
                <c:pt idx="310">
                  <c:v>-6.2347700000000001</c:v>
                </c:pt>
                <c:pt idx="311">
                  <c:v>-6.2345299999999986</c:v>
                </c:pt>
                <c:pt idx="312">
                  <c:v>-6.2342899999999997</c:v>
                </c:pt>
                <c:pt idx="313">
                  <c:v>-6.2340600000000004</c:v>
                </c:pt>
                <c:pt idx="314">
                  <c:v>-6.2338199999999997</c:v>
                </c:pt>
                <c:pt idx="315">
                  <c:v>-6.2335900000000004</c:v>
                </c:pt>
                <c:pt idx="316">
                  <c:v>-6.2333500000000024</c:v>
                </c:pt>
                <c:pt idx="317">
                  <c:v>-6.2331099999999999</c:v>
                </c:pt>
                <c:pt idx="318">
                  <c:v>-6.2328799999999998</c:v>
                </c:pt>
                <c:pt idx="319">
                  <c:v>-6.2326400000000035</c:v>
                </c:pt>
                <c:pt idx="320">
                  <c:v>-6.2324000000000002</c:v>
                </c:pt>
                <c:pt idx="321">
                  <c:v>-6.23217</c:v>
                </c:pt>
                <c:pt idx="322">
                  <c:v>-6.2319300000000002</c:v>
                </c:pt>
                <c:pt idx="323">
                  <c:v>-6.2317000000000036</c:v>
                </c:pt>
                <c:pt idx="324">
                  <c:v>-6.2314600000000038</c:v>
                </c:pt>
                <c:pt idx="325">
                  <c:v>-6.231220000000004</c:v>
                </c:pt>
                <c:pt idx="326">
                  <c:v>-6.2309900000000003</c:v>
                </c:pt>
                <c:pt idx="327">
                  <c:v>-6.2307500000000013</c:v>
                </c:pt>
                <c:pt idx="328">
                  <c:v>-6.2305099999999998</c:v>
                </c:pt>
                <c:pt idx="329">
                  <c:v>-6.2302800000000014</c:v>
                </c:pt>
                <c:pt idx="330">
                  <c:v>-6.2300399999999998</c:v>
                </c:pt>
                <c:pt idx="331">
                  <c:v>-6.2298099999999996</c:v>
                </c:pt>
                <c:pt idx="332">
                  <c:v>-6.2295699999999998</c:v>
                </c:pt>
                <c:pt idx="333">
                  <c:v>-6.22933</c:v>
                </c:pt>
                <c:pt idx="334">
                  <c:v>-6.2290999999999999</c:v>
                </c:pt>
                <c:pt idx="335">
                  <c:v>-6.2288600000000001</c:v>
                </c:pt>
                <c:pt idx="336">
                  <c:v>-6.2286200000000003</c:v>
                </c:pt>
                <c:pt idx="337">
                  <c:v>-6.2283900000000001</c:v>
                </c:pt>
                <c:pt idx="338">
                  <c:v>-6.2281499999999985</c:v>
                </c:pt>
                <c:pt idx="339">
                  <c:v>-6.2279199999999886</c:v>
                </c:pt>
                <c:pt idx="340">
                  <c:v>-6.2276799999999986</c:v>
                </c:pt>
                <c:pt idx="341">
                  <c:v>-6.2274399999999952</c:v>
                </c:pt>
                <c:pt idx="342">
                  <c:v>-6.2272099999999986</c:v>
                </c:pt>
                <c:pt idx="343">
                  <c:v>-6.2269699999999997</c:v>
                </c:pt>
                <c:pt idx="344">
                  <c:v>-6.2267299999999999</c:v>
                </c:pt>
                <c:pt idx="345">
                  <c:v>-6.2264999999999997</c:v>
                </c:pt>
                <c:pt idx="346">
                  <c:v>-6.2262599999999999</c:v>
                </c:pt>
                <c:pt idx="347">
                  <c:v>-6.2260299999999997</c:v>
                </c:pt>
                <c:pt idx="348">
                  <c:v>-6.2257899999999955</c:v>
                </c:pt>
                <c:pt idx="349">
                  <c:v>-6.2255499999999966</c:v>
                </c:pt>
                <c:pt idx="350">
                  <c:v>-6.22532</c:v>
                </c:pt>
                <c:pt idx="351">
                  <c:v>-6.2250799999999966</c:v>
                </c:pt>
                <c:pt idx="352">
                  <c:v>-6.2248399999999915</c:v>
                </c:pt>
                <c:pt idx="353">
                  <c:v>-6.2246099999999975</c:v>
                </c:pt>
                <c:pt idx="354">
                  <c:v>-6.2243699999999986</c:v>
                </c:pt>
                <c:pt idx="355">
                  <c:v>-6.2241399999999913</c:v>
                </c:pt>
                <c:pt idx="356">
                  <c:v>-6.2238999999999995</c:v>
                </c:pt>
                <c:pt idx="357">
                  <c:v>-6.2236599999999997</c:v>
                </c:pt>
                <c:pt idx="358">
                  <c:v>-6.2234299999999996</c:v>
                </c:pt>
                <c:pt idx="359">
                  <c:v>-6.2231899999999953</c:v>
                </c:pt>
                <c:pt idx="360">
                  <c:v>-6.2229499999999955</c:v>
                </c:pt>
                <c:pt idx="361">
                  <c:v>-6.2227199999999954</c:v>
                </c:pt>
                <c:pt idx="362">
                  <c:v>-6.2224799999999956</c:v>
                </c:pt>
                <c:pt idx="363">
                  <c:v>-6.2222499999999998</c:v>
                </c:pt>
                <c:pt idx="364">
                  <c:v>-6.2220099999999956</c:v>
                </c:pt>
                <c:pt idx="365">
                  <c:v>-6.2217700000000002</c:v>
                </c:pt>
                <c:pt idx="366">
                  <c:v>-6.2215400000000001</c:v>
                </c:pt>
                <c:pt idx="367">
                  <c:v>-6.2213000000000003</c:v>
                </c:pt>
                <c:pt idx="368">
                  <c:v>-6.2210700000000001</c:v>
                </c:pt>
                <c:pt idx="369">
                  <c:v>-6.2208299999999985</c:v>
                </c:pt>
                <c:pt idx="370">
                  <c:v>-6.2205899999999952</c:v>
                </c:pt>
                <c:pt idx="371">
                  <c:v>-6.2203600000000003</c:v>
                </c:pt>
                <c:pt idx="372">
                  <c:v>-6.2201199999999952</c:v>
                </c:pt>
                <c:pt idx="373">
                  <c:v>-6.2198799999999999</c:v>
                </c:pt>
                <c:pt idx="374">
                  <c:v>-6.2196500000000023</c:v>
                </c:pt>
                <c:pt idx="375">
                  <c:v>-6.2194099999999999</c:v>
                </c:pt>
                <c:pt idx="376">
                  <c:v>-6.2191799999999997</c:v>
                </c:pt>
                <c:pt idx="377">
                  <c:v>-6.2189399999999955</c:v>
                </c:pt>
                <c:pt idx="378">
                  <c:v>-6.2187000000000001</c:v>
                </c:pt>
                <c:pt idx="379">
                  <c:v>-6.2184699999999999</c:v>
                </c:pt>
                <c:pt idx="380">
                  <c:v>-6.2182300000000001</c:v>
                </c:pt>
                <c:pt idx="381">
                  <c:v>-6.2179899999999915</c:v>
                </c:pt>
                <c:pt idx="382">
                  <c:v>-6.2177600000000002</c:v>
                </c:pt>
                <c:pt idx="383">
                  <c:v>-6.2175199999999915</c:v>
                </c:pt>
                <c:pt idx="384">
                  <c:v>-6.2172900000000002</c:v>
                </c:pt>
                <c:pt idx="385">
                  <c:v>-6.2170499999999995</c:v>
                </c:pt>
                <c:pt idx="386">
                  <c:v>-6.2168099999999997</c:v>
                </c:pt>
                <c:pt idx="387">
                  <c:v>-6.2165799999999996</c:v>
                </c:pt>
                <c:pt idx="388">
                  <c:v>-6.2163399999999998</c:v>
                </c:pt>
                <c:pt idx="389">
                  <c:v>-6.2161</c:v>
                </c:pt>
                <c:pt idx="390">
                  <c:v>-6.2158699999999998</c:v>
                </c:pt>
                <c:pt idx="391">
                  <c:v>-6.21563</c:v>
                </c:pt>
                <c:pt idx="392">
                  <c:v>-6.2153999999999998</c:v>
                </c:pt>
                <c:pt idx="393">
                  <c:v>-6.21516</c:v>
                </c:pt>
                <c:pt idx="394">
                  <c:v>-6.2149199999999913</c:v>
                </c:pt>
                <c:pt idx="395">
                  <c:v>-6.21469</c:v>
                </c:pt>
                <c:pt idx="396">
                  <c:v>-6.2144499999999976</c:v>
                </c:pt>
                <c:pt idx="397">
                  <c:v>-6.2142099999999996</c:v>
                </c:pt>
                <c:pt idx="398">
                  <c:v>-6.2139799999999976</c:v>
                </c:pt>
                <c:pt idx="399">
                  <c:v>-6.2137399999999996</c:v>
                </c:pt>
                <c:pt idx="400">
                  <c:v>-6.2135099999999985</c:v>
                </c:pt>
                <c:pt idx="401">
                  <c:v>-6.2132700000000014</c:v>
                </c:pt>
                <c:pt idx="402">
                  <c:v>-6.2130299999999998</c:v>
                </c:pt>
                <c:pt idx="403">
                  <c:v>-6.2127999999999997</c:v>
                </c:pt>
                <c:pt idx="404">
                  <c:v>-6.2125599999999954</c:v>
                </c:pt>
                <c:pt idx="405">
                  <c:v>-6.2123200000000001</c:v>
                </c:pt>
                <c:pt idx="406">
                  <c:v>-6.2120899999999954</c:v>
                </c:pt>
                <c:pt idx="407">
                  <c:v>-6.2118500000000001</c:v>
                </c:pt>
                <c:pt idx="408">
                  <c:v>-6.2116199999999999</c:v>
                </c:pt>
                <c:pt idx="409">
                  <c:v>-6.2113800000000001</c:v>
                </c:pt>
                <c:pt idx="410">
                  <c:v>-6.2111400000000003</c:v>
                </c:pt>
                <c:pt idx="411">
                  <c:v>-6.2109099999999966</c:v>
                </c:pt>
                <c:pt idx="412">
                  <c:v>-6.2106700000000004</c:v>
                </c:pt>
                <c:pt idx="413">
                  <c:v>-6.2104299999999997</c:v>
                </c:pt>
                <c:pt idx="414">
                  <c:v>-6.2102000000000004</c:v>
                </c:pt>
                <c:pt idx="415">
                  <c:v>-6.2099599999999997</c:v>
                </c:pt>
                <c:pt idx="416">
                  <c:v>-6.2097300000000004</c:v>
                </c:pt>
                <c:pt idx="417">
                  <c:v>-6.2094899999999997</c:v>
                </c:pt>
                <c:pt idx="418">
                  <c:v>-6.2092500000000035</c:v>
                </c:pt>
                <c:pt idx="419">
                  <c:v>-6.2090199999999998</c:v>
                </c:pt>
                <c:pt idx="420">
                  <c:v>-6.20878</c:v>
                </c:pt>
                <c:pt idx="421">
                  <c:v>-6.2085400000000002</c:v>
                </c:pt>
                <c:pt idx="422">
                  <c:v>-6.20831</c:v>
                </c:pt>
                <c:pt idx="423">
                  <c:v>-6.2080700000000002</c:v>
                </c:pt>
                <c:pt idx="424">
                  <c:v>-6.20784</c:v>
                </c:pt>
                <c:pt idx="425">
                  <c:v>-6.2076000000000002</c:v>
                </c:pt>
                <c:pt idx="426">
                  <c:v>-6.2073600000000004</c:v>
                </c:pt>
                <c:pt idx="427">
                  <c:v>-6.2071299999999976</c:v>
                </c:pt>
                <c:pt idx="428">
                  <c:v>-6.2068899999999996</c:v>
                </c:pt>
                <c:pt idx="429">
                  <c:v>-6.2066500000000024</c:v>
                </c:pt>
                <c:pt idx="430">
                  <c:v>-6.2064199999999996</c:v>
                </c:pt>
                <c:pt idx="431">
                  <c:v>-6.2061799999999998</c:v>
                </c:pt>
                <c:pt idx="432">
                  <c:v>-6.2059499999999996</c:v>
                </c:pt>
                <c:pt idx="433">
                  <c:v>-6.2057099999999998</c:v>
                </c:pt>
                <c:pt idx="434">
                  <c:v>-6.20547</c:v>
                </c:pt>
                <c:pt idx="435">
                  <c:v>-6.2052399999999999</c:v>
                </c:pt>
                <c:pt idx="436">
                  <c:v>-6.2050000000000001</c:v>
                </c:pt>
                <c:pt idx="437">
                  <c:v>-6.2047600000000003</c:v>
                </c:pt>
                <c:pt idx="438">
                  <c:v>-6.2045299999999965</c:v>
                </c:pt>
                <c:pt idx="439">
                  <c:v>-6.2042900000000003</c:v>
                </c:pt>
                <c:pt idx="440">
                  <c:v>-6.2040600000000001</c:v>
                </c:pt>
                <c:pt idx="441">
                  <c:v>-6.2038200000000003</c:v>
                </c:pt>
                <c:pt idx="442">
                  <c:v>-6.2035799999999997</c:v>
                </c:pt>
                <c:pt idx="443">
                  <c:v>-6.2033500000000004</c:v>
                </c:pt>
                <c:pt idx="444">
                  <c:v>-6.2031099999999997</c:v>
                </c:pt>
                <c:pt idx="445">
                  <c:v>-6.2028699999999999</c:v>
                </c:pt>
                <c:pt idx="446">
                  <c:v>-6.2026399999999997</c:v>
                </c:pt>
                <c:pt idx="447">
                  <c:v>-6.2023999999999999</c:v>
                </c:pt>
                <c:pt idx="448">
                  <c:v>-6.2021699999999997</c:v>
                </c:pt>
                <c:pt idx="449">
                  <c:v>-6.2019299999999999</c:v>
                </c:pt>
                <c:pt idx="450">
                  <c:v>-6.2016900000000037</c:v>
                </c:pt>
                <c:pt idx="451">
                  <c:v>-6.2014600000000035</c:v>
                </c:pt>
                <c:pt idx="452">
                  <c:v>-6.2012200000000037</c:v>
                </c:pt>
                <c:pt idx="453">
                  <c:v>-6.2009799999999986</c:v>
                </c:pt>
                <c:pt idx="454">
                  <c:v>-6.2007500000000002</c:v>
                </c:pt>
                <c:pt idx="455">
                  <c:v>-6.2005099999999995</c:v>
                </c:pt>
                <c:pt idx="456">
                  <c:v>-6.2002800000000002</c:v>
                </c:pt>
                <c:pt idx="457">
                  <c:v>-6.2000400000000004</c:v>
                </c:pt>
                <c:pt idx="458">
                  <c:v>-6.1997999999999998</c:v>
                </c:pt>
                <c:pt idx="459">
                  <c:v>-6.1995699999999996</c:v>
                </c:pt>
                <c:pt idx="460">
                  <c:v>-6.1993299999999998</c:v>
                </c:pt>
                <c:pt idx="461">
                  <c:v>-6.1990999999999996</c:v>
                </c:pt>
                <c:pt idx="462">
                  <c:v>-6.1988599999999954</c:v>
                </c:pt>
                <c:pt idx="463">
                  <c:v>-6.19862</c:v>
                </c:pt>
                <c:pt idx="464">
                  <c:v>-6.1983899999999954</c:v>
                </c:pt>
                <c:pt idx="465">
                  <c:v>-6.1981499999999956</c:v>
                </c:pt>
                <c:pt idx="466">
                  <c:v>-6.1979099999999896</c:v>
                </c:pt>
                <c:pt idx="467">
                  <c:v>-6.1976799999999956</c:v>
                </c:pt>
                <c:pt idx="468">
                  <c:v>-6.1974399999999914</c:v>
                </c:pt>
                <c:pt idx="469">
                  <c:v>-6.1972099999999966</c:v>
                </c:pt>
                <c:pt idx="470">
                  <c:v>-6.1969699999999985</c:v>
                </c:pt>
                <c:pt idx="471">
                  <c:v>-6.1967299999999996</c:v>
                </c:pt>
                <c:pt idx="472">
                  <c:v>-6.1964999999999986</c:v>
                </c:pt>
                <c:pt idx="473">
                  <c:v>-6.1962599999999997</c:v>
                </c:pt>
                <c:pt idx="474">
                  <c:v>-6.1960199999999954</c:v>
                </c:pt>
                <c:pt idx="475">
                  <c:v>-6.1957899999999952</c:v>
                </c:pt>
                <c:pt idx="476">
                  <c:v>-6.1955499999999946</c:v>
                </c:pt>
                <c:pt idx="477">
                  <c:v>-6.1953199999999953</c:v>
                </c:pt>
                <c:pt idx="478">
                  <c:v>-6.1950799999999955</c:v>
                </c:pt>
                <c:pt idx="479">
                  <c:v>-6.1948399999999886</c:v>
                </c:pt>
                <c:pt idx="480">
                  <c:v>-6.1946099999999955</c:v>
                </c:pt>
                <c:pt idx="481">
                  <c:v>-6.1943699999999966</c:v>
                </c:pt>
                <c:pt idx="482">
                  <c:v>-6.1941299999999915</c:v>
                </c:pt>
                <c:pt idx="483">
                  <c:v>-6.1938999999999966</c:v>
                </c:pt>
                <c:pt idx="484">
                  <c:v>-6.1936600000000004</c:v>
                </c:pt>
                <c:pt idx="485">
                  <c:v>-6.1934299999999975</c:v>
                </c:pt>
                <c:pt idx="486">
                  <c:v>-6.1931899999999915</c:v>
                </c:pt>
                <c:pt idx="487">
                  <c:v>-6.1929499999999926</c:v>
                </c:pt>
                <c:pt idx="488">
                  <c:v>-6.1927199999999951</c:v>
                </c:pt>
                <c:pt idx="489">
                  <c:v>-6.1924799999999927</c:v>
                </c:pt>
                <c:pt idx="490">
                  <c:v>-6.19224</c:v>
                </c:pt>
                <c:pt idx="491">
                  <c:v>-6.1920099999999945</c:v>
                </c:pt>
                <c:pt idx="492">
                  <c:v>-6.19177</c:v>
                </c:pt>
                <c:pt idx="493">
                  <c:v>-6.1915399999999954</c:v>
                </c:pt>
                <c:pt idx="494">
                  <c:v>-6.1913</c:v>
                </c:pt>
                <c:pt idx="495">
                  <c:v>-6.1910600000000002</c:v>
                </c:pt>
                <c:pt idx="496">
                  <c:v>-6.1908299999999956</c:v>
                </c:pt>
                <c:pt idx="497">
                  <c:v>-6.1905899999999914</c:v>
                </c:pt>
                <c:pt idx="498">
                  <c:v>-6.1903499999999996</c:v>
                </c:pt>
                <c:pt idx="499">
                  <c:v>-6.1901199999999914</c:v>
                </c:pt>
                <c:pt idx="500">
                  <c:v>-6.1898799999999996</c:v>
                </c:pt>
                <c:pt idx="501">
                  <c:v>-6.1896500000000003</c:v>
                </c:pt>
                <c:pt idx="502">
                  <c:v>-6.1894099999999996</c:v>
                </c:pt>
                <c:pt idx="503">
                  <c:v>-6.1891699999999998</c:v>
                </c:pt>
                <c:pt idx="504">
                  <c:v>-6.1889399999999952</c:v>
                </c:pt>
                <c:pt idx="505">
                  <c:v>-6.1886999999999999</c:v>
                </c:pt>
                <c:pt idx="506">
                  <c:v>-6.1884600000000001</c:v>
                </c:pt>
                <c:pt idx="507">
                  <c:v>-6.1882299999999999</c:v>
                </c:pt>
                <c:pt idx="508">
                  <c:v>-6.1879899999999886</c:v>
                </c:pt>
                <c:pt idx="509">
                  <c:v>-6.1877599999999955</c:v>
                </c:pt>
                <c:pt idx="510">
                  <c:v>-6.1875199999999886</c:v>
                </c:pt>
                <c:pt idx="511">
                  <c:v>-6.1872799999999986</c:v>
                </c:pt>
                <c:pt idx="512">
                  <c:v>-6.1870499999999966</c:v>
                </c:pt>
                <c:pt idx="513">
                  <c:v>-6.1868099999999986</c:v>
                </c:pt>
                <c:pt idx="514">
                  <c:v>-6.1865699999999997</c:v>
                </c:pt>
                <c:pt idx="515">
                  <c:v>-6.1863400000000004</c:v>
                </c:pt>
                <c:pt idx="516">
                  <c:v>-6.1860999999999997</c:v>
                </c:pt>
                <c:pt idx="517">
                  <c:v>-6.1858699999999995</c:v>
                </c:pt>
                <c:pt idx="518">
                  <c:v>-6.1856299999999997</c:v>
                </c:pt>
                <c:pt idx="519">
                  <c:v>-6.1853899999999955</c:v>
                </c:pt>
                <c:pt idx="520">
                  <c:v>-6.1851599999999953</c:v>
                </c:pt>
                <c:pt idx="521">
                  <c:v>-6.1849199999999884</c:v>
                </c:pt>
                <c:pt idx="522">
                  <c:v>-6.1846799999999966</c:v>
                </c:pt>
                <c:pt idx="523">
                  <c:v>-6.1844499999999956</c:v>
                </c:pt>
                <c:pt idx="524">
                  <c:v>-6.1842099999999975</c:v>
                </c:pt>
                <c:pt idx="525">
                  <c:v>-6.1839799999999956</c:v>
                </c:pt>
                <c:pt idx="526">
                  <c:v>-6.1837400000000002</c:v>
                </c:pt>
                <c:pt idx="527">
                  <c:v>-6.1834999999999996</c:v>
                </c:pt>
                <c:pt idx="528">
                  <c:v>-6.1832700000000003</c:v>
                </c:pt>
                <c:pt idx="529">
                  <c:v>-6.1830299999999996</c:v>
                </c:pt>
                <c:pt idx="530">
                  <c:v>-6.1827899999999953</c:v>
                </c:pt>
                <c:pt idx="531">
                  <c:v>-6.1825599999999952</c:v>
                </c:pt>
                <c:pt idx="532">
                  <c:v>-6.1823199999999954</c:v>
                </c:pt>
                <c:pt idx="533">
                  <c:v>-6.1820899999999952</c:v>
                </c:pt>
                <c:pt idx="534">
                  <c:v>-6.1818499999999998</c:v>
                </c:pt>
                <c:pt idx="535">
                  <c:v>-6.18161</c:v>
                </c:pt>
                <c:pt idx="536">
                  <c:v>-6.1813799999999999</c:v>
                </c:pt>
                <c:pt idx="537">
                  <c:v>-6.1811400000000001</c:v>
                </c:pt>
                <c:pt idx="538">
                  <c:v>-6.1808999999999976</c:v>
                </c:pt>
                <c:pt idx="539">
                  <c:v>-6.1806700000000001</c:v>
                </c:pt>
                <c:pt idx="540">
                  <c:v>-6.1804299999999985</c:v>
                </c:pt>
                <c:pt idx="541">
                  <c:v>-6.1802000000000001</c:v>
                </c:pt>
                <c:pt idx="542">
                  <c:v>-6.1799600000000003</c:v>
                </c:pt>
                <c:pt idx="543">
                  <c:v>-6.1797199999999997</c:v>
                </c:pt>
                <c:pt idx="544">
                  <c:v>-6.1794900000000004</c:v>
                </c:pt>
                <c:pt idx="545">
                  <c:v>-6.1792500000000024</c:v>
                </c:pt>
                <c:pt idx="546">
                  <c:v>-6.1790200000000004</c:v>
                </c:pt>
                <c:pt idx="547">
                  <c:v>-6.1787799999999997</c:v>
                </c:pt>
                <c:pt idx="548">
                  <c:v>-6.1785399999999955</c:v>
                </c:pt>
                <c:pt idx="549">
                  <c:v>-6.1783099999999997</c:v>
                </c:pt>
                <c:pt idx="550">
                  <c:v>-6.17807</c:v>
                </c:pt>
                <c:pt idx="551">
                  <c:v>-6.1778299999999966</c:v>
                </c:pt>
                <c:pt idx="552">
                  <c:v>-6.1776</c:v>
                </c:pt>
                <c:pt idx="553">
                  <c:v>-6.1773600000000002</c:v>
                </c:pt>
                <c:pt idx="554">
                  <c:v>-6.1771299999999956</c:v>
                </c:pt>
                <c:pt idx="555">
                  <c:v>-6.1768900000000002</c:v>
                </c:pt>
                <c:pt idx="556">
                  <c:v>-6.1766500000000004</c:v>
                </c:pt>
                <c:pt idx="557">
                  <c:v>-6.1764200000000002</c:v>
                </c:pt>
                <c:pt idx="558">
                  <c:v>-6.1761799999999996</c:v>
                </c:pt>
                <c:pt idx="559">
                  <c:v>-6.1759399999999953</c:v>
                </c:pt>
                <c:pt idx="560">
                  <c:v>-6.1757099999999996</c:v>
                </c:pt>
                <c:pt idx="561">
                  <c:v>-6.1754699999999998</c:v>
                </c:pt>
                <c:pt idx="562">
                  <c:v>-6.1752399999999996</c:v>
                </c:pt>
                <c:pt idx="563">
                  <c:v>-6.1749999999999954</c:v>
                </c:pt>
                <c:pt idx="564">
                  <c:v>-6.17476</c:v>
                </c:pt>
                <c:pt idx="565">
                  <c:v>-6.1745299999999945</c:v>
                </c:pt>
                <c:pt idx="566">
                  <c:v>-6.1742900000000001</c:v>
                </c:pt>
                <c:pt idx="567">
                  <c:v>-6.1740499999999976</c:v>
                </c:pt>
                <c:pt idx="568">
                  <c:v>-6.1738200000000001</c:v>
                </c:pt>
                <c:pt idx="569">
                  <c:v>-6.1735799999999976</c:v>
                </c:pt>
                <c:pt idx="570">
                  <c:v>-6.1733500000000001</c:v>
                </c:pt>
                <c:pt idx="571">
                  <c:v>-6.1731099999999985</c:v>
                </c:pt>
                <c:pt idx="572">
                  <c:v>-6.1728699999999996</c:v>
                </c:pt>
                <c:pt idx="573">
                  <c:v>-6.1726400000000003</c:v>
                </c:pt>
                <c:pt idx="574">
                  <c:v>-6.1723999999999997</c:v>
                </c:pt>
                <c:pt idx="575">
                  <c:v>-6.1721599999999954</c:v>
                </c:pt>
                <c:pt idx="576">
                  <c:v>-6.1719299999999997</c:v>
                </c:pt>
                <c:pt idx="577">
                  <c:v>-6.1716899999999999</c:v>
                </c:pt>
                <c:pt idx="578">
                  <c:v>-6.1714599999999997</c:v>
                </c:pt>
                <c:pt idx="579">
                  <c:v>-6.1712199999999999</c:v>
                </c:pt>
                <c:pt idx="580">
                  <c:v>-6.1709799999999966</c:v>
                </c:pt>
                <c:pt idx="581">
                  <c:v>-6.17075</c:v>
                </c:pt>
                <c:pt idx="582">
                  <c:v>-6.1705099999999966</c:v>
                </c:pt>
                <c:pt idx="583">
                  <c:v>-6.1702700000000004</c:v>
                </c:pt>
                <c:pt idx="584">
                  <c:v>-6.1700400000000002</c:v>
                </c:pt>
                <c:pt idx="585">
                  <c:v>-6.1697999999999986</c:v>
                </c:pt>
                <c:pt idx="586">
                  <c:v>-6.1695699999999976</c:v>
                </c:pt>
                <c:pt idx="587">
                  <c:v>-6.1693299999999995</c:v>
                </c:pt>
                <c:pt idx="588">
                  <c:v>-6.1690899999999953</c:v>
                </c:pt>
                <c:pt idx="589">
                  <c:v>-6.1688599999999951</c:v>
                </c:pt>
                <c:pt idx="590">
                  <c:v>-6.1686199999999953</c:v>
                </c:pt>
                <c:pt idx="591">
                  <c:v>-6.1683799999999955</c:v>
                </c:pt>
                <c:pt idx="592">
                  <c:v>-6.1681499999999945</c:v>
                </c:pt>
                <c:pt idx="593">
                  <c:v>-6.1679099999999876</c:v>
                </c:pt>
                <c:pt idx="594">
                  <c:v>-6.1676799999999945</c:v>
                </c:pt>
                <c:pt idx="595">
                  <c:v>-6.1674399999999885</c:v>
                </c:pt>
                <c:pt idx="596">
                  <c:v>-6.1671999999999914</c:v>
                </c:pt>
                <c:pt idx="597">
                  <c:v>-6.1669699999999956</c:v>
                </c:pt>
                <c:pt idx="598">
                  <c:v>-6.1667299999999976</c:v>
                </c:pt>
                <c:pt idx="599">
                  <c:v>-6.1664899999999951</c:v>
                </c:pt>
                <c:pt idx="600">
                  <c:v>-6.1662600000000003</c:v>
                </c:pt>
                <c:pt idx="601">
                  <c:v>-6.1660199999999952</c:v>
                </c:pt>
                <c:pt idx="602">
                  <c:v>-6.1657899999999914</c:v>
                </c:pt>
                <c:pt idx="603">
                  <c:v>-6.1655499999999916</c:v>
                </c:pt>
                <c:pt idx="604">
                  <c:v>-6.1653099999999945</c:v>
                </c:pt>
                <c:pt idx="605">
                  <c:v>-6.1650799999999926</c:v>
                </c:pt>
                <c:pt idx="606">
                  <c:v>-6.1648399999999866</c:v>
                </c:pt>
                <c:pt idx="607">
                  <c:v>-6.1645999999999885</c:v>
                </c:pt>
                <c:pt idx="608">
                  <c:v>-6.1643699999999955</c:v>
                </c:pt>
                <c:pt idx="609">
                  <c:v>-6.1641299999999886</c:v>
                </c:pt>
                <c:pt idx="610">
                  <c:v>-6.1638999999999955</c:v>
                </c:pt>
                <c:pt idx="611">
                  <c:v>-6.1636600000000001</c:v>
                </c:pt>
                <c:pt idx="612">
                  <c:v>-6.1634199999999915</c:v>
                </c:pt>
                <c:pt idx="613">
                  <c:v>-6.1631899999999895</c:v>
                </c:pt>
                <c:pt idx="614">
                  <c:v>-6.1629499999999915</c:v>
                </c:pt>
                <c:pt idx="615">
                  <c:v>-6.1627099999999926</c:v>
                </c:pt>
                <c:pt idx="616">
                  <c:v>-6.1624799999999915</c:v>
                </c:pt>
                <c:pt idx="617">
                  <c:v>-6.1622399999999953</c:v>
                </c:pt>
                <c:pt idx="618">
                  <c:v>-6.1620099999999915</c:v>
                </c:pt>
                <c:pt idx="619">
                  <c:v>-6.1617699999999997</c:v>
                </c:pt>
                <c:pt idx="620">
                  <c:v>-6.1615299999999955</c:v>
                </c:pt>
                <c:pt idx="621">
                  <c:v>-6.1612999999999998</c:v>
                </c:pt>
                <c:pt idx="622">
                  <c:v>-6.16106</c:v>
                </c:pt>
                <c:pt idx="623">
                  <c:v>-6.1608199999999913</c:v>
                </c:pt>
                <c:pt idx="624">
                  <c:v>-6.1605899999999885</c:v>
                </c:pt>
                <c:pt idx="625">
                  <c:v>-6.1603499999999976</c:v>
                </c:pt>
                <c:pt idx="626">
                  <c:v>-6.1601199999999885</c:v>
                </c:pt>
                <c:pt idx="627">
                  <c:v>-6.1598799999999976</c:v>
                </c:pt>
                <c:pt idx="628">
                  <c:v>-6.1596399999999996</c:v>
                </c:pt>
                <c:pt idx="629">
                  <c:v>-6.1594099999999976</c:v>
                </c:pt>
                <c:pt idx="630">
                  <c:v>-6.1591699999999996</c:v>
                </c:pt>
                <c:pt idx="631">
                  <c:v>-6.1589299999999945</c:v>
                </c:pt>
                <c:pt idx="632">
                  <c:v>-6.1586999999999996</c:v>
                </c:pt>
                <c:pt idx="633">
                  <c:v>-6.1584599999999954</c:v>
                </c:pt>
                <c:pt idx="634">
                  <c:v>-6.1582299999999996</c:v>
                </c:pt>
                <c:pt idx="635">
                  <c:v>-6.1579899999999865</c:v>
                </c:pt>
                <c:pt idx="636">
                  <c:v>-6.1577499999999956</c:v>
                </c:pt>
                <c:pt idx="637">
                  <c:v>-6.1575199999999866</c:v>
                </c:pt>
                <c:pt idx="638">
                  <c:v>-6.1572799999999965</c:v>
                </c:pt>
                <c:pt idx="639">
                  <c:v>-6.1570499999999955</c:v>
                </c:pt>
                <c:pt idx="640">
                  <c:v>-6.1568099999999966</c:v>
                </c:pt>
                <c:pt idx="641">
                  <c:v>-6.1565699999999985</c:v>
                </c:pt>
                <c:pt idx="642">
                  <c:v>-6.1563400000000001</c:v>
                </c:pt>
                <c:pt idx="643">
                  <c:v>-6.1560999999999986</c:v>
                </c:pt>
                <c:pt idx="644">
                  <c:v>-6.1558599999999952</c:v>
                </c:pt>
                <c:pt idx="645">
                  <c:v>-6.1556299999999986</c:v>
                </c:pt>
                <c:pt idx="646">
                  <c:v>-6.1553899999999953</c:v>
                </c:pt>
                <c:pt idx="647">
                  <c:v>-6.1551599999999969</c:v>
                </c:pt>
                <c:pt idx="648">
                  <c:v>-6.1549199999999855</c:v>
                </c:pt>
                <c:pt idx="649">
                  <c:v>-6.1546799999999955</c:v>
                </c:pt>
                <c:pt idx="650">
                  <c:v>-6.1544499999999926</c:v>
                </c:pt>
                <c:pt idx="651">
                  <c:v>-6.1542099999999955</c:v>
                </c:pt>
                <c:pt idx="652">
                  <c:v>-6.1539699999999966</c:v>
                </c:pt>
                <c:pt idx="653">
                  <c:v>-6.15374</c:v>
                </c:pt>
                <c:pt idx="654">
                  <c:v>-6.1534999999999975</c:v>
                </c:pt>
                <c:pt idx="655">
                  <c:v>-6.15327</c:v>
                </c:pt>
                <c:pt idx="656">
                  <c:v>-6.1530299999999976</c:v>
                </c:pt>
                <c:pt idx="657">
                  <c:v>-6.1527899999999969</c:v>
                </c:pt>
                <c:pt idx="658">
                  <c:v>-6.1525599999999914</c:v>
                </c:pt>
                <c:pt idx="659">
                  <c:v>-6.1523199999999951</c:v>
                </c:pt>
                <c:pt idx="660">
                  <c:v>-6.1520799999999927</c:v>
                </c:pt>
                <c:pt idx="661">
                  <c:v>-6.1518499999999996</c:v>
                </c:pt>
                <c:pt idx="662">
                  <c:v>-6.1516099999999998</c:v>
                </c:pt>
                <c:pt idx="663">
                  <c:v>-6.1513799999999996</c:v>
                </c:pt>
                <c:pt idx="664">
                  <c:v>-6.1511399999999954</c:v>
                </c:pt>
                <c:pt idx="665">
                  <c:v>-6.1508999999999956</c:v>
                </c:pt>
                <c:pt idx="666">
                  <c:v>-6.1506699999999999</c:v>
                </c:pt>
                <c:pt idx="667">
                  <c:v>-6.1504299999999956</c:v>
                </c:pt>
                <c:pt idx="668">
                  <c:v>-6.1501899999999914</c:v>
                </c:pt>
                <c:pt idx="669">
                  <c:v>-6.1499600000000001</c:v>
                </c:pt>
                <c:pt idx="670">
                  <c:v>-6.1497200000000003</c:v>
                </c:pt>
                <c:pt idx="671">
                  <c:v>-6.1494900000000001</c:v>
                </c:pt>
                <c:pt idx="672">
                  <c:v>-6.1492500000000003</c:v>
                </c:pt>
                <c:pt idx="673">
                  <c:v>-6.1490099999999996</c:v>
                </c:pt>
                <c:pt idx="674">
                  <c:v>-6.1487799999999986</c:v>
                </c:pt>
                <c:pt idx="675">
                  <c:v>-6.1485399999999952</c:v>
                </c:pt>
                <c:pt idx="676">
                  <c:v>-6.1482999999999999</c:v>
                </c:pt>
                <c:pt idx="677">
                  <c:v>-6.1480699999999997</c:v>
                </c:pt>
                <c:pt idx="678">
                  <c:v>-6.1478299999999955</c:v>
                </c:pt>
                <c:pt idx="679">
                  <c:v>-6.1475999999999953</c:v>
                </c:pt>
                <c:pt idx="680">
                  <c:v>-6.1473599999999955</c:v>
                </c:pt>
                <c:pt idx="681">
                  <c:v>-6.1471199999999886</c:v>
                </c:pt>
                <c:pt idx="682">
                  <c:v>-6.14689</c:v>
                </c:pt>
                <c:pt idx="683">
                  <c:v>-6.1466500000000002</c:v>
                </c:pt>
                <c:pt idx="684">
                  <c:v>-6.1464099999999986</c:v>
                </c:pt>
                <c:pt idx="685">
                  <c:v>-6.1461799999999975</c:v>
                </c:pt>
                <c:pt idx="686">
                  <c:v>-6.1459399999999915</c:v>
                </c:pt>
                <c:pt idx="687">
                  <c:v>-6.1457099999999976</c:v>
                </c:pt>
                <c:pt idx="688">
                  <c:v>-6.1454699999999995</c:v>
                </c:pt>
                <c:pt idx="689">
                  <c:v>-6.1452299999999997</c:v>
                </c:pt>
                <c:pt idx="690">
                  <c:v>-6.1449999999999951</c:v>
                </c:pt>
                <c:pt idx="691">
                  <c:v>-6.1447599999999953</c:v>
                </c:pt>
                <c:pt idx="692">
                  <c:v>-6.1445199999999884</c:v>
                </c:pt>
                <c:pt idx="693">
                  <c:v>-6.1442899999999954</c:v>
                </c:pt>
                <c:pt idx="694">
                  <c:v>-6.1440499999999956</c:v>
                </c:pt>
                <c:pt idx="695">
                  <c:v>-6.1438199999999954</c:v>
                </c:pt>
                <c:pt idx="696">
                  <c:v>-6.1435799999999956</c:v>
                </c:pt>
                <c:pt idx="697">
                  <c:v>-6.1433400000000002</c:v>
                </c:pt>
                <c:pt idx="698">
                  <c:v>-6.1431099999999965</c:v>
                </c:pt>
                <c:pt idx="699">
                  <c:v>-6.1428699999999976</c:v>
                </c:pt>
                <c:pt idx="700">
                  <c:v>-6.1426299999999996</c:v>
                </c:pt>
                <c:pt idx="701">
                  <c:v>-6.1423999999999985</c:v>
                </c:pt>
                <c:pt idx="702">
                  <c:v>-6.1421599999999952</c:v>
                </c:pt>
                <c:pt idx="703">
                  <c:v>-6.1419299999999986</c:v>
                </c:pt>
                <c:pt idx="704">
                  <c:v>-6.1416899999999996</c:v>
                </c:pt>
                <c:pt idx="705">
                  <c:v>-6.1414499999999999</c:v>
                </c:pt>
                <c:pt idx="706">
                  <c:v>-6.1412199999999997</c:v>
                </c:pt>
                <c:pt idx="707">
                  <c:v>-6.1409799999999946</c:v>
                </c:pt>
                <c:pt idx="708">
                  <c:v>-6.1407400000000001</c:v>
                </c:pt>
                <c:pt idx="709">
                  <c:v>-6.1405099999999955</c:v>
                </c:pt>
                <c:pt idx="710">
                  <c:v>-6.1402700000000001</c:v>
                </c:pt>
                <c:pt idx="711">
                  <c:v>-6.1400399999999955</c:v>
                </c:pt>
                <c:pt idx="712">
                  <c:v>-6.1398000000000001</c:v>
                </c:pt>
                <c:pt idx="713">
                  <c:v>-6.1395600000000004</c:v>
                </c:pt>
                <c:pt idx="714">
                  <c:v>-6.1393300000000002</c:v>
                </c:pt>
                <c:pt idx="715">
                  <c:v>-6.1390900000000004</c:v>
                </c:pt>
                <c:pt idx="716">
                  <c:v>-6.1388499999999997</c:v>
                </c:pt>
                <c:pt idx="717">
                  <c:v>-6.1386200000000004</c:v>
                </c:pt>
                <c:pt idx="718">
                  <c:v>-6.1383799999999997</c:v>
                </c:pt>
                <c:pt idx="719">
                  <c:v>-6.1381499999999996</c:v>
                </c:pt>
                <c:pt idx="720">
                  <c:v>-6.1379099999999926</c:v>
                </c:pt>
                <c:pt idx="721">
                  <c:v>-6.13767</c:v>
                </c:pt>
                <c:pt idx="722">
                  <c:v>-6.1374399999999953</c:v>
                </c:pt>
                <c:pt idx="723">
                  <c:v>-6.1372</c:v>
                </c:pt>
                <c:pt idx="724">
                  <c:v>-6.1369600000000002</c:v>
                </c:pt>
                <c:pt idx="725">
                  <c:v>-6.13673</c:v>
                </c:pt>
                <c:pt idx="726">
                  <c:v>-6.1364900000000002</c:v>
                </c:pt>
                <c:pt idx="727">
                  <c:v>-6.1362600000000036</c:v>
                </c:pt>
                <c:pt idx="728">
                  <c:v>-6.1360200000000003</c:v>
                </c:pt>
                <c:pt idx="729">
                  <c:v>-6.1357799999999996</c:v>
                </c:pt>
                <c:pt idx="730">
                  <c:v>-6.1355499999999976</c:v>
                </c:pt>
                <c:pt idx="731">
                  <c:v>-6.1353099999999996</c:v>
                </c:pt>
                <c:pt idx="732">
                  <c:v>-6.1350799999999985</c:v>
                </c:pt>
                <c:pt idx="733">
                  <c:v>-6.1348399999999952</c:v>
                </c:pt>
                <c:pt idx="734">
                  <c:v>-6.1345999999999954</c:v>
                </c:pt>
                <c:pt idx="735">
                  <c:v>-6.1343699999999997</c:v>
                </c:pt>
                <c:pt idx="736">
                  <c:v>-6.1341299999999945</c:v>
                </c:pt>
                <c:pt idx="737">
                  <c:v>-6.1338900000000001</c:v>
                </c:pt>
                <c:pt idx="738">
                  <c:v>-6.1336599999999999</c:v>
                </c:pt>
                <c:pt idx="739">
                  <c:v>-6.1334200000000001</c:v>
                </c:pt>
                <c:pt idx="740">
                  <c:v>-6.1331899999999955</c:v>
                </c:pt>
                <c:pt idx="741">
                  <c:v>-6.1329499999999966</c:v>
                </c:pt>
                <c:pt idx="742">
                  <c:v>-6.1327099999999986</c:v>
                </c:pt>
                <c:pt idx="743">
                  <c:v>-6.1324799999999966</c:v>
                </c:pt>
                <c:pt idx="744">
                  <c:v>-6.1322400000000004</c:v>
                </c:pt>
                <c:pt idx="745">
                  <c:v>-6.1319999999999997</c:v>
                </c:pt>
                <c:pt idx="746">
                  <c:v>-6.1317700000000004</c:v>
                </c:pt>
                <c:pt idx="747">
                  <c:v>-6.1315299999999997</c:v>
                </c:pt>
                <c:pt idx="748">
                  <c:v>-6.1313000000000004</c:v>
                </c:pt>
                <c:pt idx="749">
                  <c:v>-6.1310599999999997</c:v>
                </c:pt>
                <c:pt idx="750">
                  <c:v>-6.1308199999999955</c:v>
                </c:pt>
                <c:pt idx="751">
                  <c:v>-6.1305899999999953</c:v>
                </c:pt>
                <c:pt idx="752">
                  <c:v>-6.13035</c:v>
                </c:pt>
                <c:pt idx="753">
                  <c:v>-6.1301099999999966</c:v>
                </c:pt>
                <c:pt idx="754">
                  <c:v>-6.1298799999999956</c:v>
                </c:pt>
                <c:pt idx="755">
                  <c:v>-6.1296400000000002</c:v>
                </c:pt>
                <c:pt idx="756">
                  <c:v>-6.1294099999999956</c:v>
                </c:pt>
                <c:pt idx="757">
                  <c:v>-6.1291699999999976</c:v>
                </c:pt>
                <c:pt idx="758">
                  <c:v>-6.1289299999999916</c:v>
                </c:pt>
                <c:pt idx="759">
                  <c:v>-6.1286999999999976</c:v>
                </c:pt>
                <c:pt idx="760">
                  <c:v>-6.1284599999999951</c:v>
                </c:pt>
                <c:pt idx="761">
                  <c:v>-6.1282199999999953</c:v>
                </c:pt>
                <c:pt idx="762">
                  <c:v>-6.1279899999999854</c:v>
                </c:pt>
                <c:pt idx="763">
                  <c:v>-6.1277499999999945</c:v>
                </c:pt>
                <c:pt idx="764">
                  <c:v>-6.1275199999999854</c:v>
                </c:pt>
                <c:pt idx="765">
                  <c:v>-6.1272799999999945</c:v>
                </c:pt>
                <c:pt idx="766">
                  <c:v>-6.1270399999999885</c:v>
                </c:pt>
                <c:pt idx="767">
                  <c:v>-6.1268099999999945</c:v>
                </c:pt>
                <c:pt idx="768">
                  <c:v>-6.1265699999999965</c:v>
                </c:pt>
                <c:pt idx="769">
                  <c:v>-6.1263299999999976</c:v>
                </c:pt>
                <c:pt idx="770">
                  <c:v>-6.1260999999999965</c:v>
                </c:pt>
                <c:pt idx="771">
                  <c:v>-6.1258599999999914</c:v>
                </c:pt>
                <c:pt idx="772">
                  <c:v>-6.1256299999999966</c:v>
                </c:pt>
                <c:pt idx="773">
                  <c:v>-6.1253899999999915</c:v>
                </c:pt>
                <c:pt idx="774">
                  <c:v>-6.1251499999999917</c:v>
                </c:pt>
                <c:pt idx="775">
                  <c:v>-6.1249199999999853</c:v>
                </c:pt>
                <c:pt idx="776">
                  <c:v>-6.1246799999999926</c:v>
                </c:pt>
                <c:pt idx="777">
                  <c:v>-6.1244399999999866</c:v>
                </c:pt>
                <c:pt idx="778">
                  <c:v>-6.1242099999999926</c:v>
                </c:pt>
                <c:pt idx="779">
                  <c:v>-6.1239699999999955</c:v>
                </c:pt>
                <c:pt idx="780">
                  <c:v>-6.1237399999999953</c:v>
                </c:pt>
                <c:pt idx="781">
                  <c:v>-6.1234999999999955</c:v>
                </c:pt>
                <c:pt idx="782">
                  <c:v>-6.1232600000000001</c:v>
                </c:pt>
                <c:pt idx="783">
                  <c:v>-6.1230299999999955</c:v>
                </c:pt>
                <c:pt idx="784">
                  <c:v>-6.1227899999999913</c:v>
                </c:pt>
                <c:pt idx="785">
                  <c:v>-6.1225499999999915</c:v>
                </c:pt>
                <c:pt idx="786">
                  <c:v>-6.1223199999999913</c:v>
                </c:pt>
                <c:pt idx="787">
                  <c:v>-6.1220799999999915</c:v>
                </c:pt>
                <c:pt idx="788">
                  <c:v>-6.1218499999999976</c:v>
                </c:pt>
                <c:pt idx="789">
                  <c:v>-6.1216099999999996</c:v>
                </c:pt>
                <c:pt idx="790">
                  <c:v>-6.1213699999999998</c:v>
                </c:pt>
                <c:pt idx="791">
                  <c:v>-6.1211399999999951</c:v>
                </c:pt>
                <c:pt idx="792">
                  <c:v>-6.1208999999999945</c:v>
                </c:pt>
                <c:pt idx="793">
                  <c:v>-6.12066</c:v>
                </c:pt>
                <c:pt idx="794">
                  <c:v>-6.1204299999999945</c:v>
                </c:pt>
                <c:pt idx="795">
                  <c:v>-6.1201899999999885</c:v>
                </c:pt>
                <c:pt idx="796">
                  <c:v>-6.1199599999999954</c:v>
                </c:pt>
                <c:pt idx="797">
                  <c:v>-6.11972</c:v>
                </c:pt>
                <c:pt idx="798">
                  <c:v>-6.1194799999999976</c:v>
                </c:pt>
                <c:pt idx="799">
                  <c:v>-6.1192500000000001</c:v>
                </c:pt>
                <c:pt idx="800">
                  <c:v>-6.1190099999999976</c:v>
                </c:pt>
                <c:pt idx="801">
                  <c:v>-6.1187699999999996</c:v>
                </c:pt>
                <c:pt idx="802">
                  <c:v>-6.1185399999999914</c:v>
                </c:pt>
                <c:pt idx="803">
                  <c:v>-6.1182999999999996</c:v>
                </c:pt>
                <c:pt idx="804">
                  <c:v>-6.1180699999999986</c:v>
                </c:pt>
                <c:pt idx="805">
                  <c:v>-6.1178299999999917</c:v>
                </c:pt>
                <c:pt idx="806">
                  <c:v>-6.1175899999999865</c:v>
                </c:pt>
                <c:pt idx="807">
                  <c:v>-6.1173599999999952</c:v>
                </c:pt>
                <c:pt idx="808">
                  <c:v>-6.1171199999999866</c:v>
                </c:pt>
                <c:pt idx="809">
                  <c:v>-6.1168799999999965</c:v>
                </c:pt>
                <c:pt idx="810">
                  <c:v>-6.1166499999999999</c:v>
                </c:pt>
                <c:pt idx="811">
                  <c:v>-6.1164099999999966</c:v>
                </c:pt>
                <c:pt idx="812">
                  <c:v>-6.1161799999999955</c:v>
                </c:pt>
                <c:pt idx="813">
                  <c:v>-6.1159399999999886</c:v>
                </c:pt>
                <c:pt idx="814">
                  <c:v>-6.1156999999999986</c:v>
                </c:pt>
                <c:pt idx="815">
                  <c:v>-6.1154699999999975</c:v>
                </c:pt>
                <c:pt idx="816">
                  <c:v>-6.1152299999999986</c:v>
                </c:pt>
                <c:pt idx="817">
                  <c:v>-6.1149899999999855</c:v>
                </c:pt>
                <c:pt idx="818">
                  <c:v>-6.1147599999999969</c:v>
                </c:pt>
                <c:pt idx="819">
                  <c:v>-6.1145199999999873</c:v>
                </c:pt>
                <c:pt idx="820">
                  <c:v>-6.1142899999999951</c:v>
                </c:pt>
                <c:pt idx="821">
                  <c:v>-6.1140499999999927</c:v>
                </c:pt>
                <c:pt idx="822">
                  <c:v>-6.1138099999999955</c:v>
                </c:pt>
                <c:pt idx="823">
                  <c:v>-6.1135799999999945</c:v>
                </c:pt>
                <c:pt idx="824">
                  <c:v>-6.11334</c:v>
                </c:pt>
                <c:pt idx="825">
                  <c:v>-6.1131099999999945</c:v>
                </c:pt>
                <c:pt idx="826">
                  <c:v>-6.1128699999999956</c:v>
                </c:pt>
                <c:pt idx="827">
                  <c:v>-6.1126299999999976</c:v>
                </c:pt>
                <c:pt idx="828">
                  <c:v>-6.1123999999999956</c:v>
                </c:pt>
                <c:pt idx="829">
                  <c:v>-6.1121599999999914</c:v>
                </c:pt>
                <c:pt idx="830">
                  <c:v>-6.1119199999999951</c:v>
                </c:pt>
                <c:pt idx="831">
                  <c:v>-6.1116900000000003</c:v>
                </c:pt>
                <c:pt idx="832">
                  <c:v>-6.1114499999999996</c:v>
                </c:pt>
                <c:pt idx="833">
                  <c:v>-6.1112200000000003</c:v>
                </c:pt>
                <c:pt idx="834">
                  <c:v>-6.1109799999999916</c:v>
                </c:pt>
                <c:pt idx="835">
                  <c:v>-6.1107399999999954</c:v>
                </c:pt>
                <c:pt idx="836">
                  <c:v>-6.1105099999999917</c:v>
                </c:pt>
                <c:pt idx="837">
                  <c:v>-6.1102699999999999</c:v>
                </c:pt>
                <c:pt idx="838">
                  <c:v>-6.1100299999999965</c:v>
                </c:pt>
                <c:pt idx="839">
                  <c:v>-6.1097999999999999</c:v>
                </c:pt>
                <c:pt idx="840">
                  <c:v>-6.1095600000000001</c:v>
                </c:pt>
                <c:pt idx="841">
                  <c:v>-6.1093299999999999</c:v>
                </c:pt>
                <c:pt idx="842">
                  <c:v>-6.1090900000000001</c:v>
                </c:pt>
                <c:pt idx="843">
                  <c:v>-6.1088499999999986</c:v>
                </c:pt>
                <c:pt idx="844">
                  <c:v>-6.1086200000000002</c:v>
                </c:pt>
                <c:pt idx="845">
                  <c:v>-6.1083799999999986</c:v>
                </c:pt>
                <c:pt idx="846">
                  <c:v>-6.1081399999999952</c:v>
                </c:pt>
                <c:pt idx="847">
                  <c:v>-6.1079099999999915</c:v>
                </c:pt>
                <c:pt idx="848">
                  <c:v>-6.1076699999999997</c:v>
                </c:pt>
                <c:pt idx="849">
                  <c:v>-6.1074399999999969</c:v>
                </c:pt>
                <c:pt idx="850">
                  <c:v>-6.1071999999999953</c:v>
                </c:pt>
                <c:pt idx="851">
                  <c:v>-6.1069599999999955</c:v>
                </c:pt>
                <c:pt idx="852">
                  <c:v>-6.1067299999999998</c:v>
                </c:pt>
                <c:pt idx="853">
                  <c:v>-6.10649</c:v>
                </c:pt>
                <c:pt idx="854">
                  <c:v>-6.1062500000000002</c:v>
                </c:pt>
                <c:pt idx="855">
                  <c:v>-6.10602</c:v>
                </c:pt>
                <c:pt idx="856">
                  <c:v>-6.1057799999999975</c:v>
                </c:pt>
                <c:pt idx="857">
                  <c:v>-6.1055499999999956</c:v>
                </c:pt>
                <c:pt idx="858">
                  <c:v>-6.1053099999999976</c:v>
                </c:pt>
                <c:pt idx="859">
                  <c:v>-6.1050699999999996</c:v>
                </c:pt>
                <c:pt idx="860">
                  <c:v>-6.1048399999999914</c:v>
                </c:pt>
                <c:pt idx="861">
                  <c:v>-6.1045999999999951</c:v>
                </c:pt>
                <c:pt idx="862">
                  <c:v>-6.1043599999999953</c:v>
                </c:pt>
                <c:pt idx="863">
                  <c:v>-6.1041299999999916</c:v>
                </c:pt>
                <c:pt idx="864">
                  <c:v>-6.1038899999999954</c:v>
                </c:pt>
                <c:pt idx="865">
                  <c:v>-6.1036599999999996</c:v>
                </c:pt>
                <c:pt idx="866">
                  <c:v>-6.1034199999999954</c:v>
                </c:pt>
                <c:pt idx="867">
                  <c:v>-6.1031799999999956</c:v>
                </c:pt>
                <c:pt idx="868">
                  <c:v>-6.1029499999999945</c:v>
                </c:pt>
                <c:pt idx="869">
                  <c:v>-6.1027099999999965</c:v>
                </c:pt>
                <c:pt idx="870">
                  <c:v>-6.1024699999999985</c:v>
                </c:pt>
                <c:pt idx="871">
                  <c:v>-6.1022400000000001</c:v>
                </c:pt>
                <c:pt idx="872">
                  <c:v>-6.1019999999999985</c:v>
                </c:pt>
                <c:pt idx="873">
                  <c:v>-6.1017700000000001</c:v>
                </c:pt>
                <c:pt idx="874">
                  <c:v>-6.1015299999999986</c:v>
                </c:pt>
                <c:pt idx="875">
                  <c:v>-6.1012899999999997</c:v>
                </c:pt>
                <c:pt idx="876">
                  <c:v>-6.1010600000000004</c:v>
                </c:pt>
                <c:pt idx="877">
                  <c:v>-6.1008199999999952</c:v>
                </c:pt>
                <c:pt idx="878">
                  <c:v>-6.1005799999999955</c:v>
                </c:pt>
                <c:pt idx="879">
                  <c:v>-6.1003499999999997</c:v>
                </c:pt>
                <c:pt idx="880">
                  <c:v>-6.1001099999999955</c:v>
                </c:pt>
                <c:pt idx="881">
                  <c:v>-6.0998799999999997</c:v>
                </c:pt>
                <c:pt idx="882">
                  <c:v>-6.0996400000000035</c:v>
                </c:pt>
                <c:pt idx="883">
                  <c:v>-6.0994000000000002</c:v>
                </c:pt>
                <c:pt idx="884">
                  <c:v>-6.09917</c:v>
                </c:pt>
                <c:pt idx="885">
                  <c:v>-6.0989299999999966</c:v>
                </c:pt>
                <c:pt idx="886">
                  <c:v>-6.0986900000000004</c:v>
                </c:pt>
                <c:pt idx="887">
                  <c:v>-6.0984600000000002</c:v>
                </c:pt>
                <c:pt idx="888">
                  <c:v>-6.0982200000000004</c:v>
                </c:pt>
                <c:pt idx="889">
                  <c:v>-6.0979899999999914</c:v>
                </c:pt>
                <c:pt idx="890">
                  <c:v>-6.0977499999999996</c:v>
                </c:pt>
                <c:pt idx="891">
                  <c:v>-6.0975099999999927</c:v>
                </c:pt>
                <c:pt idx="892">
                  <c:v>-6.0972799999999996</c:v>
                </c:pt>
                <c:pt idx="893">
                  <c:v>-6.0970399999999954</c:v>
                </c:pt>
                <c:pt idx="894">
                  <c:v>-6.0968</c:v>
                </c:pt>
                <c:pt idx="895">
                  <c:v>-6.0965699999999998</c:v>
                </c:pt>
                <c:pt idx="896">
                  <c:v>-6.09633</c:v>
                </c:pt>
                <c:pt idx="897">
                  <c:v>-6.0960999999999999</c:v>
                </c:pt>
                <c:pt idx="898">
                  <c:v>-6.0958600000000001</c:v>
                </c:pt>
                <c:pt idx="899">
                  <c:v>-6.0956200000000003</c:v>
                </c:pt>
                <c:pt idx="900">
                  <c:v>-6.0953900000000001</c:v>
                </c:pt>
                <c:pt idx="901">
                  <c:v>-6.0951499999999976</c:v>
                </c:pt>
                <c:pt idx="902">
                  <c:v>-6.0949099999999916</c:v>
                </c:pt>
                <c:pt idx="903">
                  <c:v>-6.0946799999999985</c:v>
                </c:pt>
                <c:pt idx="904">
                  <c:v>-6.0944399999999952</c:v>
                </c:pt>
                <c:pt idx="905">
                  <c:v>-6.0942099999999986</c:v>
                </c:pt>
                <c:pt idx="906">
                  <c:v>-6.0939699999999997</c:v>
                </c:pt>
                <c:pt idx="907">
                  <c:v>-6.0937299999999999</c:v>
                </c:pt>
                <c:pt idx="908">
                  <c:v>-6.0934999999999997</c:v>
                </c:pt>
                <c:pt idx="909">
                  <c:v>-6.0932599999999999</c:v>
                </c:pt>
                <c:pt idx="910">
                  <c:v>-6.0930299999999997</c:v>
                </c:pt>
                <c:pt idx="911">
                  <c:v>-6.0927899999999955</c:v>
                </c:pt>
                <c:pt idx="912">
                  <c:v>-6.0925499999999966</c:v>
                </c:pt>
                <c:pt idx="913">
                  <c:v>-6.09232</c:v>
                </c:pt>
                <c:pt idx="914">
                  <c:v>-6.0920799999999966</c:v>
                </c:pt>
                <c:pt idx="915">
                  <c:v>-6.0918400000000004</c:v>
                </c:pt>
                <c:pt idx="916">
                  <c:v>-6.0916100000000002</c:v>
                </c:pt>
                <c:pt idx="917">
                  <c:v>-6.0913700000000004</c:v>
                </c:pt>
                <c:pt idx="918">
                  <c:v>-6.0911400000000002</c:v>
                </c:pt>
                <c:pt idx="919">
                  <c:v>-6.0908999999999995</c:v>
                </c:pt>
                <c:pt idx="920">
                  <c:v>-6.0906599999999997</c:v>
                </c:pt>
                <c:pt idx="921">
                  <c:v>-6.0904299999999996</c:v>
                </c:pt>
                <c:pt idx="922">
                  <c:v>-6.0901899999999953</c:v>
                </c:pt>
                <c:pt idx="923">
                  <c:v>-6.08995</c:v>
                </c:pt>
                <c:pt idx="924">
                  <c:v>-6.0897199999999998</c:v>
                </c:pt>
                <c:pt idx="925">
                  <c:v>-6.08948</c:v>
                </c:pt>
                <c:pt idx="926">
                  <c:v>-6.0892500000000034</c:v>
                </c:pt>
                <c:pt idx="927">
                  <c:v>-6.08901</c:v>
                </c:pt>
                <c:pt idx="928">
                  <c:v>-6.0887700000000002</c:v>
                </c:pt>
                <c:pt idx="929">
                  <c:v>-6.0885400000000001</c:v>
                </c:pt>
                <c:pt idx="930">
                  <c:v>-6.0883000000000003</c:v>
                </c:pt>
                <c:pt idx="931">
                  <c:v>-6.0880599999999996</c:v>
                </c:pt>
                <c:pt idx="932">
                  <c:v>-6.0878299999999985</c:v>
                </c:pt>
                <c:pt idx="933">
                  <c:v>-6.0875899999999952</c:v>
                </c:pt>
                <c:pt idx="934">
                  <c:v>-6.0873600000000003</c:v>
                </c:pt>
                <c:pt idx="935">
                  <c:v>-6.0871199999999952</c:v>
                </c:pt>
                <c:pt idx="936">
                  <c:v>-6.0868799999999998</c:v>
                </c:pt>
                <c:pt idx="937">
                  <c:v>-6.0866500000000014</c:v>
                </c:pt>
                <c:pt idx="938">
                  <c:v>-6.0864099999999999</c:v>
                </c:pt>
                <c:pt idx="939">
                  <c:v>-6.0861700000000001</c:v>
                </c:pt>
                <c:pt idx="940">
                  <c:v>-6.0859399999999955</c:v>
                </c:pt>
                <c:pt idx="941">
                  <c:v>-6.0857000000000001</c:v>
                </c:pt>
                <c:pt idx="942">
                  <c:v>-6.0854699999999999</c:v>
                </c:pt>
                <c:pt idx="943">
                  <c:v>-6.0852300000000001</c:v>
                </c:pt>
                <c:pt idx="944">
                  <c:v>-6.0849899999999915</c:v>
                </c:pt>
                <c:pt idx="945">
                  <c:v>-6.0847600000000002</c:v>
                </c:pt>
                <c:pt idx="946">
                  <c:v>-6.0845199999999915</c:v>
                </c:pt>
                <c:pt idx="947">
                  <c:v>-6.0842799999999997</c:v>
                </c:pt>
                <c:pt idx="948">
                  <c:v>-6.0840499999999986</c:v>
                </c:pt>
                <c:pt idx="949">
                  <c:v>-6.0838099999999997</c:v>
                </c:pt>
                <c:pt idx="950">
                  <c:v>-6.0835799999999995</c:v>
                </c:pt>
                <c:pt idx="951">
                  <c:v>-6.0833399999999997</c:v>
                </c:pt>
                <c:pt idx="952">
                  <c:v>-6.0831</c:v>
                </c:pt>
                <c:pt idx="953">
                  <c:v>-6.0828699999999998</c:v>
                </c:pt>
                <c:pt idx="954">
                  <c:v>-6.08263</c:v>
                </c:pt>
                <c:pt idx="955">
                  <c:v>-6.0823900000000002</c:v>
                </c:pt>
                <c:pt idx="956">
                  <c:v>-6.08216</c:v>
                </c:pt>
                <c:pt idx="957">
                  <c:v>-6.0819200000000002</c:v>
                </c:pt>
                <c:pt idx="958">
                  <c:v>-6.0816900000000036</c:v>
                </c:pt>
                <c:pt idx="959">
                  <c:v>-6.0814500000000002</c:v>
                </c:pt>
                <c:pt idx="960">
                  <c:v>-6.0812100000000004</c:v>
                </c:pt>
                <c:pt idx="961">
                  <c:v>-6.0809799999999976</c:v>
                </c:pt>
                <c:pt idx="962">
                  <c:v>-6.0807399999999996</c:v>
                </c:pt>
                <c:pt idx="963">
                  <c:v>-6.0804999999999998</c:v>
                </c:pt>
                <c:pt idx="964">
                  <c:v>-6.0802700000000014</c:v>
                </c:pt>
                <c:pt idx="965">
                  <c:v>-6.0800299999999998</c:v>
                </c:pt>
                <c:pt idx="966">
                  <c:v>-6.0798000000000014</c:v>
                </c:pt>
                <c:pt idx="967">
                  <c:v>-6.0795599999999999</c:v>
                </c:pt>
                <c:pt idx="968">
                  <c:v>-6.0793200000000036</c:v>
                </c:pt>
                <c:pt idx="969">
                  <c:v>-6.0790899999999999</c:v>
                </c:pt>
                <c:pt idx="970">
                  <c:v>-6.0788500000000001</c:v>
                </c:pt>
                <c:pt idx="971">
                  <c:v>-6.0786100000000003</c:v>
                </c:pt>
                <c:pt idx="972">
                  <c:v>-6.0783800000000001</c:v>
                </c:pt>
                <c:pt idx="973">
                  <c:v>-6.0781400000000003</c:v>
                </c:pt>
                <c:pt idx="974">
                  <c:v>-6.0779099999999966</c:v>
                </c:pt>
                <c:pt idx="975">
                  <c:v>-6.0776700000000003</c:v>
                </c:pt>
                <c:pt idx="976">
                  <c:v>-6.0774299999999997</c:v>
                </c:pt>
                <c:pt idx="977">
                  <c:v>-6.0772000000000004</c:v>
                </c:pt>
                <c:pt idx="978">
                  <c:v>-6.0769599999999997</c:v>
                </c:pt>
                <c:pt idx="979">
                  <c:v>-6.0767199999999999</c:v>
                </c:pt>
                <c:pt idx="980">
                  <c:v>-6.0764899999999997</c:v>
                </c:pt>
                <c:pt idx="981">
                  <c:v>-6.0762500000000035</c:v>
                </c:pt>
                <c:pt idx="982">
                  <c:v>-6.0760199999999998</c:v>
                </c:pt>
                <c:pt idx="983">
                  <c:v>-6.07578</c:v>
                </c:pt>
                <c:pt idx="984">
                  <c:v>-6.0755400000000002</c:v>
                </c:pt>
                <c:pt idx="985">
                  <c:v>-6.07531</c:v>
                </c:pt>
                <c:pt idx="986">
                  <c:v>-6.0750700000000002</c:v>
                </c:pt>
                <c:pt idx="987">
                  <c:v>-6.0748299999999995</c:v>
                </c:pt>
                <c:pt idx="988">
                  <c:v>-6.0746000000000002</c:v>
                </c:pt>
                <c:pt idx="989">
                  <c:v>-6.0743600000000004</c:v>
                </c:pt>
                <c:pt idx="990">
                  <c:v>-6.0741299999999976</c:v>
                </c:pt>
                <c:pt idx="991">
                  <c:v>-6.0738899999999996</c:v>
                </c:pt>
                <c:pt idx="992">
                  <c:v>-6.0736500000000024</c:v>
                </c:pt>
                <c:pt idx="993">
                  <c:v>-6.0734199999999996</c:v>
                </c:pt>
                <c:pt idx="994">
                  <c:v>-6.0731799999999998</c:v>
                </c:pt>
                <c:pt idx="995">
                  <c:v>-6.07294</c:v>
                </c:pt>
                <c:pt idx="996">
                  <c:v>-6.0727099999999998</c:v>
                </c:pt>
                <c:pt idx="997">
                  <c:v>-6.07247</c:v>
                </c:pt>
                <c:pt idx="998">
                  <c:v>-6.0722399999999999</c:v>
                </c:pt>
                <c:pt idx="999">
                  <c:v>-6.0720000000000001</c:v>
                </c:pt>
              </c:numCache>
            </c:numRef>
          </c:xVal>
          <c:yVal>
            <c:numRef>
              <c:f>Statistics_HOMO!$E$2:$E$1001</c:f>
              <c:numCache>
                <c:formatCode>0.00E+00</c:formatCode>
                <c:ptCount val="1000"/>
                <c:pt idx="0">
                  <c:v>1.8982700000000027E-5</c:v>
                </c:pt>
                <c:pt idx="1">
                  <c:v>1.9612500000000026E-5</c:v>
                </c:pt>
                <c:pt idx="2">
                  <c:v>2.0262000000000017E-5</c:v>
                </c:pt>
                <c:pt idx="3">
                  <c:v>2.0931900000000026E-5</c:v>
                </c:pt>
                <c:pt idx="4">
                  <c:v>2.1622800000000016E-5</c:v>
                </c:pt>
                <c:pt idx="5">
                  <c:v>2.2335300000000037E-5</c:v>
                </c:pt>
                <c:pt idx="6">
                  <c:v>2.3070100000000025E-5</c:v>
                </c:pt>
                <c:pt idx="7">
                  <c:v>2.3827699999999999E-5</c:v>
                </c:pt>
                <c:pt idx="8">
                  <c:v>2.4608800000000028E-5</c:v>
                </c:pt>
                <c:pt idx="9">
                  <c:v>2.5414200000000029E-5</c:v>
                </c:pt>
                <c:pt idx="10">
                  <c:v>2.624460000000003E-5</c:v>
                </c:pt>
                <c:pt idx="11">
                  <c:v>2.710060000000002E-5</c:v>
                </c:pt>
                <c:pt idx="12">
                  <c:v>2.7983000000000047E-5</c:v>
                </c:pt>
                <c:pt idx="13">
                  <c:v>2.8892600000000015E-5</c:v>
                </c:pt>
                <c:pt idx="14">
                  <c:v>2.9830100000000042E-5</c:v>
                </c:pt>
                <c:pt idx="15">
                  <c:v>3.0796400000000002E-5</c:v>
                </c:pt>
                <c:pt idx="16">
                  <c:v>3.1792200000000024E-5</c:v>
                </c:pt>
                <c:pt idx="17">
                  <c:v>3.2818600000000025E-5</c:v>
                </c:pt>
                <c:pt idx="18">
                  <c:v>3.387620000000004E-5</c:v>
                </c:pt>
                <c:pt idx="19">
                  <c:v>3.496600000000001E-5</c:v>
                </c:pt>
                <c:pt idx="20">
                  <c:v>3.608890000000004E-5</c:v>
                </c:pt>
                <c:pt idx="21">
                  <c:v>3.7245800000000063E-5</c:v>
                </c:pt>
                <c:pt idx="22">
                  <c:v>3.8437800000000054E-5</c:v>
                </c:pt>
                <c:pt idx="23">
                  <c:v>3.966580000000005E-5</c:v>
                </c:pt>
                <c:pt idx="24">
                  <c:v>4.0930800000000032E-5</c:v>
                </c:pt>
                <c:pt idx="25">
                  <c:v>4.2233900000000057E-5</c:v>
                </c:pt>
                <c:pt idx="26">
                  <c:v>4.3576100000000004E-5</c:v>
                </c:pt>
                <c:pt idx="27">
                  <c:v>4.4958500000000041E-5</c:v>
                </c:pt>
                <c:pt idx="28">
                  <c:v>4.6382300000000052E-5</c:v>
                </c:pt>
                <c:pt idx="29">
                  <c:v>4.7848600000000069E-5</c:v>
                </c:pt>
                <c:pt idx="30">
                  <c:v>4.9358600000000073E-5</c:v>
                </c:pt>
                <c:pt idx="31">
                  <c:v>5.0913500000000061E-5</c:v>
                </c:pt>
                <c:pt idx="32">
                  <c:v>5.2514600000000095E-5</c:v>
                </c:pt>
                <c:pt idx="33">
                  <c:v>5.4163100000000071E-5</c:v>
                </c:pt>
                <c:pt idx="34">
                  <c:v>5.5860300000000072E-5</c:v>
                </c:pt>
                <c:pt idx="35">
                  <c:v>5.7607600000000075E-5</c:v>
                </c:pt>
                <c:pt idx="36">
                  <c:v>5.9406400000000116E-5</c:v>
                </c:pt>
                <c:pt idx="37">
                  <c:v>6.1258000000000002E-5</c:v>
                </c:pt>
                <c:pt idx="38">
                  <c:v>6.3163900000000068E-5</c:v>
                </c:pt>
                <c:pt idx="39">
                  <c:v>6.5125700000000033E-5</c:v>
                </c:pt>
                <c:pt idx="40">
                  <c:v>6.7144700000000055E-5</c:v>
                </c:pt>
                <c:pt idx="41">
                  <c:v>6.9222600000000092E-5</c:v>
                </c:pt>
                <c:pt idx="42">
                  <c:v>7.1361000000000078E-5</c:v>
                </c:pt>
                <c:pt idx="43">
                  <c:v>7.3561500000000058E-5</c:v>
                </c:pt>
                <c:pt idx="44">
                  <c:v>7.5825800000000056E-5</c:v>
                </c:pt>
                <c:pt idx="45">
                  <c:v>7.8155500000000048E-5</c:v>
                </c:pt>
                <c:pt idx="46">
                  <c:v>8.0552500000000141E-5</c:v>
                </c:pt>
                <c:pt idx="47">
                  <c:v>8.3018600000000066E-5</c:v>
                </c:pt>
                <c:pt idx="48">
                  <c:v>8.5555500000000269E-5</c:v>
                </c:pt>
                <c:pt idx="49">
                  <c:v>8.8165300000000489E-5</c:v>
                </c:pt>
                <c:pt idx="50">
                  <c:v>9.0849800000000189E-5</c:v>
                </c:pt>
                <c:pt idx="51">
                  <c:v>9.3610900000000165E-5</c:v>
                </c:pt>
                <c:pt idx="52">
                  <c:v>9.645080000000011E-5</c:v>
                </c:pt>
                <c:pt idx="53">
                  <c:v>9.9371600000000063E-5</c:v>
                </c:pt>
                <c:pt idx="54">
                  <c:v>1.0237499999999999E-4</c:v>
                </c:pt>
                <c:pt idx="55">
                  <c:v>1.0546400000000009E-4</c:v>
                </c:pt>
                <c:pt idx="56">
                  <c:v>1.086400000000001E-4</c:v>
                </c:pt>
                <c:pt idx="57">
                  <c:v>1.1190600000000009E-4</c:v>
                </c:pt>
                <c:pt idx="58">
                  <c:v>1.1526400000000018E-4</c:v>
                </c:pt>
                <c:pt idx="59">
                  <c:v>1.1871600000000009E-4</c:v>
                </c:pt>
                <c:pt idx="60">
                  <c:v>1.2226500000000012E-4</c:v>
                </c:pt>
                <c:pt idx="61">
                  <c:v>1.2591300000000001E-4</c:v>
                </c:pt>
                <c:pt idx="62">
                  <c:v>1.2966400000000012E-4</c:v>
                </c:pt>
                <c:pt idx="63">
                  <c:v>1.3351800000000014E-4</c:v>
                </c:pt>
                <c:pt idx="64">
                  <c:v>1.374800000000001E-4</c:v>
                </c:pt>
                <c:pt idx="65">
                  <c:v>1.4155299999999999E-4</c:v>
                </c:pt>
                <c:pt idx="66">
                  <c:v>1.45737E-4</c:v>
                </c:pt>
                <c:pt idx="67">
                  <c:v>1.5003800000000015E-4</c:v>
                </c:pt>
                <c:pt idx="68">
                  <c:v>1.5445700000000015E-4</c:v>
                </c:pt>
                <c:pt idx="69">
                  <c:v>1.5899800000000012E-4</c:v>
                </c:pt>
                <c:pt idx="70">
                  <c:v>1.6366300000000017E-4</c:v>
                </c:pt>
                <c:pt idx="71">
                  <c:v>1.6845700000000022E-4</c:v>
                </c:pt>
                <c:pt idx="72">
                  <c:v>1.7338100000000001E-4</c:v>
                </c:pt>
                <c:pt idx="73">
                  <c:v>1.7844000000000014E-4</c:v>
                </c:pt>
                <c:pt idx="74">
                  <c:v>1.8363700000000022E-4</c:v>
                </c:pt>
                <c:pt idx="75">
                  <c:v>1.8897500000000019E-4</c:v>
                </c:pt>
                <c:pt idx="76">
                  <c:v>1.9445700000000026E-4</c:v>
                </c:pt>
                <c:pt idx="77">
                  <c:v>2.0008800000000012E-4</c:v>
                </c:pt>
                <c:pt idx="78">
                  <c:v>2.0587099999999999E-4</c:v>
                </c:pt>
                <c:pt idx="79">
                  <c:v>2.1181000000000016E-4</c:v>
                </c:pt>
                <c:pt idx="80">
                  <c:v>2.1790899999999999E-4</c:v>
                </c:pt>
                <c:pt idx="81">
                  <c:v>2.2417100000000036E-4</c:v>
                </c:pt>
                <c:pt idx="82">
                  <c:v>2.3060100000000001E-4</c:v>
                </c:pt>
                <c:pt idx="83">
                  <c:v>2.37202E-4</c:v>
                </c:pt>
                <c:pt idx="84">
                  <c:v>2.4398000000000001E-4</c:v>
                </c:pt>
                <c:pt idx="85">
                  <c:v>2.5093700000000034E-4</c:v>
                </c:pt>
                <c:pt idx="86">
                  <c:v>2.5808000000000021E-4</c:v>
                </c:pt>
                <c:pt idx="87">
                  <c:v>2.6541100000000028E-4</c:v>
                </c:pt>
                <c:pt idx="88">
                  <c:v>2.7293700000000039E-4</c:v>
                </c:pt>
                <c:pt idx="89">
                  <c:v>2.8066000000000001E-4</c:v>
                </c:pt>
                <c:pt idx="90">
                  <c:v>2.8858699999999998E-4</c:v>
                </c:pt>
                <c:pt idx="91">
                  <c:v>2.9672200000000035E-4</c:v>
                </c:pt>
                <c:pt idx="92">
                  <c:v>3.0507000000000022E-4</c:v>
                </c:pt>
                <c:pt idx="93">
                  <c:v>3.1363600000000022E-4</c:v>
                </c:pt>
                <c:pt idx="94">
                  <c:v>3.2242500000000021E-4</c:v>
                </c:pt>
                <c:pt idx="95">
                  <c:v>3.3144300000000011E-4</c:v>
                </c:pt>
                <c:pt idx="96">
                  <c:v>3.4069500000000023E-4</c:v>
                </c:pt>
                <c:pt idx="97">
                  <c:v>3.5018700000000012E-4</c:v>
                </c:pt>
                <c:pt idx="98">
                  <c:v>3.5992300000000027E-4</c:v>
                </c:pt>
                <c:pt idx="99">
                  <c:v>3.6991100000000038E-4</c:v>
                </c:pt>
                <c:pt idx="100">
                  <c:v>3.801560000000002E-4</c:v>
                </c:pt>
                <c:pt idx="101">
                  <c:v>3.9066400000000009E-4</c:v>
                </c:pt>
                <c:pt idx="102">
                  <c:v>4.0144099999999999E-4</c:v>
                </c:pt>
                <c:pt idx="103">
                  <c:v>4.1249299999999967E-4</c:v>
                </c:pt>
                <c:pt idx="104">
                  <c:v>4.238270000000007E-4</c:v>
                </c:pt>
                <c:pt idx="105">
                  <c:v>4.3544900000000002E-4</c:v>
                </c:pt>
                <c:pt idx="106">
                  <c:v>4.4736600000000096E-4</c:v>
                </c:pt>
                <c:pt idx="107">
                  <c:v>4.5958500000000004E-4</c:v>
                </c:pt>
                <c:pt idx="108">
                  <c:v>4.7211200000000039E-4</c:v>
                </c:pt>
                <c:pt idx="109">
                  <c:v>4.8495500000000035E-4</c:v>
                </c:pt>
                <c:pt idx="110">
                  <c:v>4.9812100000000078E-4</c:v>
                </c:pt>
                <c:pt idx="111">
                  <c:v>5.1161800000000003E-4</c:v>
                </c:pt>
                <c:pt idx="112">
                  <c:v>5.2545200000000004E-4</c:v>
                </c:pt>
                <c:pt idx="113">
                  <c:v>5.3963100000000049E-4</c:v>
                </c:pt>
                <c:pt idx="114">
                  <c:v>5.5416400000000098E-4</c:v>
                </c:pt>
                <c:pt idx="115">
                  <c:v>5.6905700000000009E-4</c:v>
                </c:pt>
                <c:pt idx="116">
                  <c:v>5.8432000000000069E-4</c:v>
                </c:pt>
                <c:pt idx="117">
                  <c:v>5.9996100000000085E-4</c:v>
                </c:pt>
                <c:pt idx="118">
                  <c:v>6.1598800000000004E-4</c:v>
                </c:pt>
                <c:pt idx="119">
                  <c:v>6.3240900000000001E-4</c:v>
                </c:pt>
                <c:pt idx="120">
                  <c:v>6.4923300000000069E-4</c:v>
                </c:pt>
                <c:pt idx="121">
                  <c:v>6.6647000000000017E-4</c:v>
                </c:pt>
                <c:pt idx="122">
                  <c:v>6.8412800000000064E-4</c:v>
                </c:pt>
                <c:pt idx="123">
                  <c:v>7.0221700000000021E-4</c:v>
                </c:pt>
                <c:pt idx="124">
                  <c:v>7.2074600000000062E-4</c:v>
                </c:pt>
                <c:pt idx="125">
                  <c:v>7.3972400000000063E-4</c:v>
                </c:pt>
                <c:pt idx="126">
                  <c:v>7.5916200000000094E-4</c:v>
                </c:pt>
                <c:pt idx="127">
                  <c:v>7.7907000000000085E-4</c:v>
                </c:pt>
                <c:pt idx="128">
                  <c:v>7.994570000000007E-4</c:v>
                </c:pt>
                <c:pt idx="129">
                  <c:v>8.2033500000000005E-4</c:v>
                </c:pt>
                <c:pt idx="130">
                  <c:v>8.4171300000000077E-4</c:v>
                </c:pt>
                <c:pt idx="131">
                  <c:v>8.6360200000000042E-4</c:v>
                </c:pt>
                <c:pt idx="132">
                  <c:v>8.8601400000000159E-4</c:v>
                </c:pt>
                <c:pt idx="133">
                  <c:v>9.0896000000000119E-4</c:v>
                </c:pt>
                <c:pt idx="134">
                  <c:v>9.3245000000000079E-4</c:v>
                </c:pt>
                <c:pt idx="135">
                  <c:v>9.5649700000000027E-4</c:v>
                </c:pt>
                <c:pt idx="136">
                  <c:v>9.811130000000009E-4</c:v>
                </c:pt>
                <c:pt idx="137" formatCode="General">
                  <c:v>1.0100000000000009E-3</c:v>
                </c:pt>
                <c:pt idx="138" formatCode="General">
                  <c:v>1.0300000000000001E-3</c:v>
                </c:pt>
                <c:pt idx="139" formatCode="General">
                  <c:v>1.0600000000000008E-3</c:v>
                </c:pt>
                <c:pt idx="140" formatCode="General">
                  <c:v>1.0900000000000009E-3</c:v>
                </c:pt>
                <c:pt idx="141" formatCode="General">
                  <c:v>1.110000000000001E-3</c:v>
                </c:pt>
                <c:pt idx="142" formatCode="General">
                  <c:v>1.1400000000000017E-3</c:v>
                </c:pt>
                <c:pt idx="143" formatCode="General">
                  <c:v>1.1700000000000011E-3</c:v>
                </c:pt>
                <c:pt idx="144" formatCode="General">
                  <c:v>1.1999999999999999E-3</c:v>
                </c:pt>
                <c:pt idx="145" formatCode="General">
                  <c:v>1.2300000000000008E-3</c:v>
                </c:pt>
                <c:pt idx="146" formatCode="General">
                  <c:v>1.2600000000000009E-3</c:v>
                </c:pt>
                <c:pt idx="147" formatCode="General">
                  <c:v>1.2899999999999999E-3</c:v>
                </c:pt>
                <c:pt idx="148" formatCode="General">
                  <c:v>1.3300000000000009E-3</c:v>
                </c:pt>
                <c:pt idx="149" formatCode="General">
                  <c:v>1.360000000000001E-3</c:v>
                </c:pt>
                <c:pt idx="150" formatCode="General">
                  <c:v>1.3900000000000017E-3</c:v>
                </c:pt>
                <c:pt idx="151" formatCode="General">
                  <c:v>1.4300000000000009E-3</c:v>
                </c:pt>
                <c:pt idx="152" formatCode="General">
                  <c:v>1.4599999999999991E-3</c:v>
                </c:pt>
                <c:pt idx="153" formatCode="General">
                  <c:v>1.5000000000000009E-3</c:v>
                </c:pt>
                <c:pt idx="154" formatCode="General">
                  <c:v>1.5399999999999999E-3</c:v>
                </c:pt>
                <c:pt idx="155" formatCode="General">
                  <c:v>1.5700000000000017E-3</c:v>
                </c:pt>
                <c:pt idx="156" formatCode="General">
                  <c:v>1.6100000000000012E-3</c:v>
                </c:pt>
                <c:pt idx="157" formatCode="General">
                  <c:v>1.6500000000000017E-3</c:v>
                </c:pt>
                <c:pt idx="158" formatCode="General">
                  <c:v>1.6900000000000023E-3</c:v>
                </c:pt>
                <c:pt idx="159" formatCode="General">
                  <c:v>1.7300000000000009E-3</c:v>
                </c:pt>
                <c:pt idx="160" formatCode="General">
                  <c:v>1.7799999999999999E-3</c:v>
                </c:pt>
                <c:pt idx="161" formatCode="General">
                  <c:v>1.8200000000000017E-3</c:v>
                </c:pt>
                <c:pt idx="162" formatCode="General">
                  <c:v>1.8600000000000012E-3</c:v>
                </c:pt>
                <c:pt idx="163" formatCode="General">
                  <c:v>1.9100000000000018E-3</c:v>
                </c:pt>
                <c:pt idx="164" formatCode="General">
                  <c:v>1.9599999999999999E-3</c:v>
                </c:pt>
                <c:pt idx="165" formatCode="General">
                  <c:v>2.0000000000000018E-3</c:v>
                </c:pt>
                <c:pt idx="166" formatCode="General">
                  <c:v>2.0500000000000002E-3</c:v>
                </c:pt>
                <c:pt idx="167" formatCode="General">
                  <c:v>2.0999999999999999E-3</c:v>
                </c:pt>
                <c:pt idx="168" formatCode="General">
                  <c:v>2.1500000000000017E-3</c:v>
                </c:pt>
                <c:pt idx="169" formatCode="General">
                  <c:v>2.2000000000000019E-3</c:v>
                </c:pt>
                <c:pt idx="170" formatCode="General">
                  <c:v>2.260000000000002E-3</c:v>
                </c:pt>
                <c:pt idx="171" formatCode="General">
                  <c:v>2.31E-3</c:v>
                </c:pt>
                <c:pt idx="172" formatCode="General">
                  <c:v>2.3600000000000001E-3</c:v>
                </c:pt>
                <c:pt idx="173" formatCode="General">
                  <c:v>2.4199999999999998E-3</c:v>
                </c:pt>
                <c:pt idx="174" formatCode="General">
                  <c:v>2.4800000000000017E-3</c:v>
                </c:pt>
                <c:pt idx="175" formatCode="General">
                  <c:v>2.5400000000000019E-3</c:v>
                </c:pt>
                <c:pt idx="176" formatCode="General">
                  <c:v>2.5999999999999999E-3</c:v>
                </c:pt>
                <c:pt idx="177" formatCode="General">
                  <c:v>2.6600000000000018E-3</c:v>
                </c:pt>
                <c:pt idx="178" formatCode="General">
                  <c:v>2.7200000000000019E-3</c:v>
                </c:pt>
                <c:pt idx="179" formatCode="General">
                  <c:v>2.7800000000000025E-3</c:v>
                </c:pt>
                <c:pt idx="180" formatCode="General">
                  <c:v>2.8500000000000001E-3</c:v>
                </c:pt>
                <c:pt idx="181" formatCode="General">
                  <c:v>2.9199999999999999E-3</c:v>
                </c:pt>
                <c:pt idx="182" formatCode="General">
                  <c:v>2.9800000000000017E-3</c:v>
                </c:pt>
                <c:pt idx="183" formatCode="General">
                  <c:v>3.0500000000000002E-3</c:v>
                </c:pt>
                <c:pt idx="184" formatCode="General">
                  <c:v>3.1200000000000025E-3</c:v>
                </c:pt>
                <c:pt idx="185" formatCode="General">
                  <c:v>3.1900000000000019E-3</c:v>
                </c:pt>
                <c:pt idx="186" formatCode="General">
                  <c:v>3.2700000000000029E-3</c:v>
                </c:pt>
                <c:pt idx="187" formatCode="General">
                  <c:v>3.3400000000000018E-3</c:v>
                </c:pt>
                <c:pt idx="188" formatCode="General">
                  <c:v>3.4199999999999999E-3</c:v>
                </c:pt>
                <c:pt idx="189" formatCode="General">
                  <c:v>3.5000000000000018E-3</c:v>
                </c:pt>
                <c:pt idx="190" formatCode="General">
                  <c:v>3.580000000000002E-3</c:v>
                </c:pt>
                <c:pt idx="191" formatCode="General">
                  <c:v>3.660000000000004E-3</c:v>
                </c:pt>
                <c:pt idx="192" formatCode="General">
                  <c:v>3.740000000000002E-3</c:v>
                </c:pt>
                <c:pt idx="193" formatCode="General">
                  <c:v>3.8300000000000001E-3</c:v>
                </c:pt>
                <c:pt idx="194" formatCode="General">
                  <c:v>3.9100000000000011E-3</c:v>
                </c:pt>
                <c:pt idx="195" formatCode="General">
                  <c:v>4.0000000000000036E-3</c:v>
                </c:pt>
                <c:pt idx="196" formatCode="General">
                  <c:v>4.0900000000000034E-3</c:v>
                </c:pt>
                <c:pt idx="197" formatCode="General">
                  <c:v>4.1900000000000001E-3</c:v>
                </c:pt>
                <c:pt idx="198" formatCode="General">
                  <c:v>4.2800000000000034E-3</c:v>
                </c:pt>
                <c:pt idx="199" formatCode="General">
                  <c:v>4.3699999999999998E-3</c:v>
                </c:pt>
                <c:pt idx="200" formatCode="General">
                  <c:v>4.470000000000007E-3</c:v>
                </c:pt>
                <c:pt idx="201" formatCode="General">
                  <c:v>4.5700000000000037E-3</c:v>
                </c:pt>
                <c:pt idx="202" formatCode="General">
                  <c:v>4.6699999999999997E-3</c:v>
                </c:pt>
                <c:pt idx="203" formatCode="General">
                  <c:v>4.7800000000000039E-3</c:v>
                </c:pt>
                <c:pt idx="204" formatCode="General">
                  <c:v>4.8800000000000024E-3</c:v>
                </c:pt>
                <c:pt idx="205" formatCode="General">
                  <c:v>4.990000000000004E-3</c:v>
                </c:pt>
                <c:pt idx="206" formatCode="General">
                  <c:v>5.1000000000000004E-3</c:v>
                </c:pt>
                <c:pt idx="207" formatCode="General">
                  <c:v>5.2100000000000037E-3</c:v>
                </c:pt>
                <c:pt idx="208" formatCode="General">
                  <c:v>5.3299999999999997E-3</c:v>
                </c:pt>
                <c:pt idx="209" formatCode="General">
                  <c:v>5.4400000000000039E-3</c:v>
                </c:pt>
                <c:pt idx="210" formatCode="General">
                  <c:v>5.5600000000000024E-3</c:v>
                </c:pt>
                <c:pt idx="211" formatCode="General">
                  <c:v>5.6800000000000036E-3</c:v>
                </c:pt>
                <c:pt idx="212" formatCode="General">
                  <c:v>5.8000000000000013E-3</c:v>
                </c:pt>
                <c:pt idx="213" formatCode="General">
                  <c:v>5.9300000000000038E-3</c:v>
                </c:pt>
                <c:pt idx="214" formatCode="General">
                  <c:v>6.0600000000000003E-3</c:v>
                </c:pt>
                <c:pt idx="215" formatCode="General">
                  <c:v>6.1900000000000002E-3</c:v>
                </c:pt>
                <c:pt idx="216" formatCode="General">
                  <c:v>6.3200000000000001E-3</c:v>
                </c:pt>
                <c:pt idx="217" formatCode="General">
                  <c:v>6.4600000000000039E-3</c:v>
                </c:pt>
                <c:pt idx="218" formatCode="General">
                  <c:v>6.5900000000000038E-3</c:v>
                </c:pt>
                <c:pt idx="219" formatCode="General">
                  <c:v>6.7300000000000059E-3</c:v>
                </c:pt>
                <c:pt idx="220" formatCode="General">
                  <c:v>6.8800000000000024E-3</c:v>
                </c:pt>
                <c:pt idx="221" formatCode="General">
                  <c:v>7.0200000000000037E-3</c:v>
                </c:pt>
                <c:pt idx="222" formatCode="General">
                  <c:v>7.1700000000000036E-3</c:v>
                </c:pt>
                <c:pt idx="223" formatCode="General">
                  <c:v>7.3200000000000036E-3</c:v>
                </c:pt>
                <c:pt idx="224" formatCode="General">
                  <c:v>7.480000000000004E-3</c:v>
                </c:pt>
                <c:pt idx="225" formatCode="General">
                  <c:v>7.630000000000004E-3</c:v>
                </c:pt>
                <c:pt idx="226" formatCode="General">
                  <c:v>7.7900000000000061E-3</c:v>
                </c:pt>
                <c:pt idx="227" formatCode="General">
                  <c:v>7.960000000000007E-3</c:v>
                </c:pt>
                <c:pt idx="228" formatCode="General">
                  <c:v>8.1200000000000005E-3</c:v>
                </c:pt>
                <c:pt idx="229" formatCode="General">
                  <c:v>8.2900000000000005E-3</c:v>
                </c:pt>
                <c:pt idx="230" formatCode="General">
                  <c:v>8.4600000000000074E-3</c:v>
                </c:pt>
                <c:pt idx="231" formatCode="General">
                  <c:v>8.6400000000000001E-3</c:v>
                </c:pt>
                <c:pt idx="232" formatCode="General">
                  <c:v>8.8100000000000088E-3</c:v>
                </c:pt>
                <c:pt idx="233" formatCode="General">
                  <c:v>9.0000000000000028E-3</c:v>
                </c:pt>
                <c:pt idx="234" formatCode="General">
                  <c:v>9.1800000000000007E-3</c:v>
                </c:pt>
                <c:pt idx="235" formatCode="General">
                  <c:v>9.3700000000000155E-3</c:v>
                </c:pt>
                <c:pt idx="236" formatCode="General">
                  <c:v>9.5600000000000077E-3</c:v>
                </c:pt>
                <c:pt idx="237" formatCode="General">
                  <c:v>9.7500000000000069E-3</c:v>
                </c:pt>
                <c:pt idx="238" formatCode="General">
                  <c:v>9.9500000000000074E-3</c:v>
                </c:pt>
                <c:pt idx="239" formatCode="General">
                  <c:v>1.0149999999999998E-2</c:v>
                </c:pt>
                <c:pt idx="240" formatCode="General">
                  <c:v>1.0359999999999998E-2</c:v>
                </c:pt>
                <c:pt idx="241" formatCode="General">
                  <c:v>1.0570000000000001E-2</c:v>
                </c:pt>
                <c:pt idx="242" formatCode="General">
                  <c:v>1.0780000000000001E-2</c:v>
                </c:pt>
                <c:pt idx="243" formatCode="General">
                  <c:v>1.0999999999999998E-2</c:v>
                </c:pt>
                <c:pt idx="244" formatCode="General">
                  <c:v>1.1220000000000009E-2</c:v>
                </c:pt>
                <c:pt idx="245" formatCode="General">
                  <c:v>1.1440000000000009E-2</c:v>
                </c:pt>
                <c:pt idx="246" formatCode="General">
                  <c:v>1.1670000000000003E-2</c:v>
                </c:pt>
                <c:pt idx="247" formatCode="General">
                  <c:v>1.1900000000000015E-2</c:v>
                </c:pt>
                <c:pt idx="248" formatCode="General">
                  <c:v>1.213E-2</c:v>
                </c:pt>
                <c:pt idx="249" formatCode="General">
                  <c:v>1.2370000000000001E-2</c:v>
                </c:pt>
                <c:pt idx="250" formatCode="General">
                  <c:v>1.2619999999999998E-2</c:v>
                </c:pt>
                <c:pt idx="251" formatCode="General">
                  <c:v>1.2860000000000003E-2</c:v>
                </c:pt>
                <c:pt idx="252" formatCode="General">
                  <c:v>1.311E-2</c:v>
                </c:pt>
                <c:pt idx="253" formatCode="General">
                  <c:v>1.3370000000000003E-2</c:v>
                </c:pt>
                <c:pt idx="254" formatCode="General">
                  <c:v>1.3630000000000001E-2</c:v>
                </c:pt>
                <c:pt idx="255" formatCode="General">
                  <c:v>1.3899999999999999E-2</c:v>
                </c:pt>
                <c:pt idx="256" formatCode="General">
                  <c:v>1.417E-2</c:v>
                </c:pt>
                <c:pt idx="257" formatCode="General">
                  <c:v>1.4440000000000001E-2</c:v>
                </c:pt>
                <c:pt idx="258" formatCode="General">
                  <c:v>1.4720000000000007E-2</c:v>
                </c:pt>
                <c:pt idx="259" formatCode="General">
                  <c:v>1.4999999999999998E-2</c:v>
                </c:pt>
                <c:pt idx="260" formatCode="General">
                  <c:v>1.5290000000000003E-2</c:v>
                </c:pt>
                <c:pt idx="261" formatCode="General">
                  <c:v>1.5580000000000009E-2</c:v>
                </c:pt>
                <c:pt idx="262" formatCode="General">
                  <c:v>1.5879999999999998E-2</c:v>
                </c:pt>
                <c:pt idx="263" formatCode="General">
                  <c:v>1.6180000000000003E-2</c:v>
                </c:pt>
                <c:pt idx="264" formatCode="General">
                  <c:v>1.6480000000000015E-2</c:v>
                </c:pt>
                <c:pt idx="265" formatCode="General">
                  <c:v>1.6799999999999999E-2</c:v>
                </c:pt>
                <c:pt idx="266" formatCode="General">
                  <c:v>1.711E-2</c:v>
                </c:pt>
                <c:pt idx="267" formatCode="General">
                  <c:v>1.7430000000000001E-2</c:v>
                </c:pt>
                <c:pt idx="268" formatCode="General">
                  <c:v>1.7760000000000001E-2</c:v>
                </c:pt>
                <c:pt idx="269" formatCode="General">
                  <c:v>1.8089999999999998E-2</c:v>
                </c:pt>
                <c:pt idx="270" formatCode="General">
                  <c:v>1.8429999999999998E-2</c:v>
                </c:pt>
                <c:pt idx="271" formatCode="General">
                  <c:v>1.8769999999999998E-2</c:v>
                </c:pt>
                <c:pt idx="272" formatCode="General">
                  <c:v>1.9120000000000015E-2</c:v>
                </c:pt>
                <c:pt idx="273" formatCode="General">
                  <c:v>1.9470000000000001E-2</c:v>
                </c:pt>
                <c:pt idx="274" formatCode="General">
                  <c:v>1.9830000000000014E-2</c:v>
                </c:pt>
                <c:pt idx="275" formatCode="General">
                  <c:v>2.0199999999999999E-2</c:v>
                </c:pt>
                <c:pt idx="276" formatCode="General">
                  <c:v>2.0570000000000001E-2</c:v>
                </c:pt>
                <c:pt idx="277" formatCode="General">
                  <c:v>2.094E-2</c:v>
                </c:pt>
                <c:pt idx="278" formatCode="General">
                  <c:v>2.1329999999999998E-2</c:v>
                </c:pt>
                <c:pt idx="279" formatCode="General">
                  <c:v>2.171E-2</c:v>
                </c:pt>
                <c:pt idx="280" formatCode="General">
                  <c:v>2.2110000000000001E-2</c:v>
                </c:pt>
                <c:pt idx="281" formatCode="General">
                  <c:v>2.2510000000000002E-2</c:v>
                </c:pt>
                <c:pt idx="282" formatCode="General">
                  <c:v>2.291000000000001E-2</c:v>
                </c:pt>
                <c:pt idx="283" formatCode="General">
                  <c:v>2.333E-2</c:v>
                </c:pt>
                <c:pt idx="284" formatCode="General">
                  <c:v>2.3740000000000001E-2</c:v>
                </c:pt>
                <c:pt idx="285" formatCode="General">
                  <c:v>2.4170000000000001E-2</c:v>
                </c:pt>
                <c:pt idx="286" formatCode="General">
                  <c:v>2.4600000000000011E-2</c:v>
                </c:pt>
                <c:pt idx="287" formatCode="General">
                  <c:v>2.504000000000001E-2</c:v>
                </c:pt>
                <c:pt idx="288" formatCode="General">
                  <c:v>2.5480000000000006E-2</c:v>
                </c:pt>
                <c:pt idx="289" formatCode="General">
                  <c:v>2.5930000000000002E-2</c:v>
                </c:pt>
                <c:pt idx="290" formatCode="General">
                  <c:v>2.639E-2</c:v>
                </c:pt>
                <c:pt idx="291" formatCode="General">
                  <c:v>2.6850000000000002E-2</c:v>
                </c:pt>
                <c:pt idx="292" formatCode="General">
                  <c:v>2.7320000000000001E-2</c:v>
                </c:pt>
                <c:pt idx="293" formatCode="General">
                  <c:v>2.7800000000000016E-2</c:v>
                </c:pt>
                <c:pt idx="294" formatCode="General">
                  <c:v>2.828000000000001E-2</c:v>
                </c:pt>
                <c:pt idx="295" formatCode="General">
                  <c:v>2.877E-2</c:v>
                </c:pt>
                <c:pt idx="296" formatCode="General">
                  <c:v>2.9270000000000011E-2</c:v>
                </c:pt>
                <c:pt idx="297" formatCode="General">
                  <c:v>2.9780000000000001E-2</c:v>
                </c:pt>
                <c:pt idx="298" formatCode="General">
                  <c:v>3.0290000000000001E-2</c:v>
                </c:pt>
                <c:pt idx="299" formatCode="General">
                  <c:v>3.0810000000000011E-2</c:v>
                </c:pt>
                <c:pt idx="300" formatCode="General">
                  <c:v>3.134E-2</c:v>
                </c:pt>
                <c:pt idx="301" formatCode="General">
                  <c:v>3.1870000000000016E-2</c:v>
                </c:pt>
                <c:pt idx="302" formatCode="General">
                  <c:v>3.2410000000000001E-2</c:v>
                </c:pt>
                <c:pt idx="303" formatCode="General">
                  <c:v>3.2960000000000003E-2</c:v>
                </c:pt>
                <c:pt idx="304" formatCode="General">
                  <c:v>3.3520000000000001E-2</c:v>
                </c:pt>
                <c:pt idx="305" formatCode="General">
                  <c:v>3.4090000000000002E-2</c:v>
                </c:pt>
                <c:pt idx="306" formatCode="General">
                  <c:v>3.4660000000000003E-2</c:v>
                </c:pt>
                <c:pt idx="307" formatCode="General">
                  <c:v>3.5240000000000014E-2</c:v>
                </c:pt>
                <c:pt idx="308" formatCode="General">
                  <c:v>3.5830000000000028E-2</c:v>
                </c:pt>
                <c:pt idx="309" formatCode="General">
                  <c:v>3.6430000000000025E-2</c:v>
                </c:pt>
                <c:pt idx="310" formatCode="General">
                  <c:v>3.7030000000000028E-2</c:v>
                </c:pt>
                <c:pt idx="311" formatCode="General">
                  <c:v>3.7640000000000028E-2</c:v>
                </c:pt>
                <c:pt idx="312" formatCode="General">
                  <c:v>3.8260000000000002E-2</c:v>
                </c:pt>
                <c:pt idx="313" formatCode="General">
                  <c:v>3.8890000000000001E-2</c:v>
                </c:pt>
                <c:pt idx="314" formatCode="General">
                  <c:v>3.953000000000001E-2</c:v>
                </c:pt>
                <c:pt idx="315" formatCode="General">
                  <c:v>4.018E-2</c:v>
                </c:pt>
                <c:pt idx="316" formatCode="General">
                  <c:v>4.0829999999999998E-2</c:v>
                </c:pt>
                <c:pt idx="317" formatCode="General">
                  <c:v>4.1500000000000002E-2</c:v>
                </c:pt>
                <c:pt idx="318" formatCode="General">
                  <c:v>4.2169999999999999E-2</c:v>
                </c:pt>
                <c:pt idx="319" formatCode="General">
                  <c:v>4.2849999999999999E-2</c:v>
                </c:pt>
                <c:pt idx="320" formatCode="General">
                  <c:v>4.3539999999999995E-2</c:v>
                </c:pt>
                <c:pt idx="321" formatCode="General">
                  <c:v>4.4240000000000002E-2</c:v>
                </c:pt>
                <c:pt idx="322" formatCode="General">
                  <c:v>4.4949999999999997E-2</c:v>
                </c:pt>
                <c:pt idx="323" formatCode="General">
                  <c:v>4.5669999999999995E-2</c:v>
                </c:pt>
                <c:pt idx="324" formatCode="General">
                  <c:v>4.6390000000000035E-2</c:v>
                </c:pt>
                <c:pt idx="325" formatCode="General">
                  <c:v>4.7129999999999998E-2</c:v>
                </c:pt>
                <c:pt idx="326" formatCode="General">
                  <c:v>4.7879999999999999E-2</c:v>
                </c:pt>
                <c:pt idx="327" formatCode="General">
                  <c:v>4.863E-2</c:v>
                </c:pt>
                <c:pt idx="328" formatCode="General">
                  <c:v>4.9390000000000066E-2</c:v>
                </c:pt>
                <c:pt idx="329" formatCode="General">
                  <c:v>5.0169999999999999E-2</c:v>
                </c:pt>
                <c:pt idx="330" formatCode="General">
                  <c:v>5.0950000000000002E-2</c:v>
                </c:pt>
                <c:pt idx="331" formatCode="General">
                  <c:v>5.1740000000000001E-2</c:v>
                </c:pt>
                <c:pt idx="332" formatCode="General">
                  <c:v>5.2549999999999986E-2</c:v>
                </c:pt>
                <c:pt idx="333" formatCode="General">
                  <c:v>5.3359999999999998E-2</c:v>
                </c:pt>
                <c:pt idx="334" formatCode="General">
                  <c:v>5.4179999999999999E-2</c:v>
                </c:pt>
                <c:pt idx="335" formatCode="General">
                  <c:v>5.5010000000000024E-2</c:v>
                </c:pt>
                <c:pt idx="336" formatCode="General">
                  <c:v>5.5860000000000035E-2</c:v>
                </c:pt>
                <c:pt idx="337" formatCode="General">
                  <c:v>5.6710000000000024E-2</c:v>
                </c:pt>
                <c:pt idx="338" formatCode="General">
                  <c:v>5.7570000000000003E-2</c:v>
                </c:pt>
                <c:pt idx="339" formatCode="General">
                  <c:v>5.8439999999999999E-2</c:v>
                </c:pt>
                <c:pt idx="340" formatCode="General">
                  <c:v>5.9330000000000056E-2</c:v>
                </c:pt>
                <c:pt idx="341" formatCode="General">
                  <c:v>6.0220000000000003E-2</c:v>
                </c:pt>
                <c:pt idx="342" formatCode="General">
                  <c:v>6.1129999999999976E-2</c:v>
                </c:pt>
                <c:pt idx="343" formatCode="General">
                  <c:v>6.2040000000000012E-2</c:v>
                </c:pt>
                <c:pt idx="344" formatCode="General">
                  <c:v>6.2969999999999998E-2</c:v>
                </c:pt>
                <c:pt idx="345" formatCode="General">
                  <c:v>6.3899999999999998E-2</c:v>
                </c:pt>
                <c:pt idx="346" formatCode="General">
                  <c:v>6.4850000000000033E-2</c:v>
                </c:pt>
                <c:pt idx="347" formatCode="General">
                  <c:v>6.5809999999999994E-2</c:v>
                </c:pt>
                <c:pt idx="348" formatCode="General">
                  <c:v>6.678000000000002E-2</c:v>
                </c:pt>
                <c:pt idx="349" formatCode="General">
                  <c:v>6.7760000000000056E-2</c:v>
                </c:pt>
                <c:pt idx="350" formatCode="General">
                  <c:v>6.8750000000000019E-2</c:v>
                </c:pt>
                <c:pt idx="351" formatCode="General">
                  <c:v>6.9750000000000034E-2</c:v>
                </c:pt>
                <c:pt idx="352" formatCode="General">
                  <c:v>7.0760000000000073E-2</c:v>
                </c:pt>
                <c:pt idx="353" formatCode="General">
                  <c:v>7.1790000000000034E-2</c:v>
                </c:pt>
                <c:pt idx="354" formatCode="General">
                  <c:v>7.2830000000000034E-2</c:v>
                </c:pt>
                <c:pt idx="355" formatCode="General">
                  <c:v>7.3870000000000019E-2</c:v>
                </c:pt>
                <c:pt idx="356" formatCode="General">
                  <c:v>7.4929999999999997E-2</c:v>
                </c:pt>
                <c:pt idx="357" formatCode="General">
                  <c:v>7.5999999999999998E-2</c:v>
                </c:pt>
                <c:pt idx="358" formatCode="General">
                  <c:v>7.7079999999999996E-2</c:v>
                </c:pt>
                <c:pt idx="359" formatCode="General">
                  <c:v>7.8179999999999999E-2</c:v>
                </c:pt>
                <c:pt idx="360" formatCode="General">
                  <c:v>7.9280000000000003E-2</c:v>
                </c:pt>
                <c:pt idx="361" formatCode="General">
                  <c:v>8.0400000000000041E-2</c:v>
                </c:pt>
                <c:pt idx="362" formatCode="General">
                  <c:v>8.1530000000000047E-2</c:v>
                </c:pt>
                <c:pt idx="363" formatCode="General">
                  <c:v>8.2670000000000021E-2</c:v>
                </c:pt>
                <c:pt idx="364" formatCode="General">
                  <c:v>8.3820000000000089E-2</c:v>
                </c:pt>
                <c:pt idx="365" formatCode="General">
                  <c:v>8.4990000000000065E-2</c:v>
                </c:pt>
                <c:pt idx="366" formatCode="General">
                  <c:v>8.6170000000000024E-2</c:v>
                </c:pt>
                <c:pt idx="367" formatCode="General">
                  <c:v>8.7360000000000021E-2</c:v>
                </c:pt>
                <c:pt idx="368" formatCode="General">
                  <c:v>8.8560000000000083E-2</c:v>
                </c:pt>
                <c:pt idx="369" formatCode="General">
                  <c:v>8.9770000000000044E-2</c:v>
                </c:pt>
                <c:pt idx="370" formatCode="General">
                  <c:v>9.1000000000000025E-2</c:v>
                </c:pt>
                <c:pt idx="371" formatCode="General">
                  <c:v>9.224000000000003E-2</c:v>
                </c:pt>
                <c:pt idx="372" formatCode="General">
                  <c:v>9.3490000000000045E-2</c:v>
                </c:pt>
                <c:pt idx="373" formatCode="General">
                  <c:v>9.4750000000000112E-2</c:v>
                </c:pt>
                <c:pt idx="374" formatCode="General">
                  <c:v>9.6030000000000004E-2</c:v>
                </c:pt>
                <c:pt idx="375" formatCode="General">
                  <c:v>9.7309999999999994E-2</c:v>
                </c:pt>
                <c:pt idx="376" formatCode="General">
                  <c:v>9.8620000000000124E-2</c:v>
                </c:pt>
                <c:pt idx="377" formatCode="General">
                  <c:v>9.9930000000000047E-2</c:v>
                </c:pt>
                <c:pt idx="378" formatCode="General">
                  <c:v>0.10126000000000006</c:v>
                </c:pt>
                <c:pt idx="379" formatCode="General">
                  <c:v>0.10260000000000002</c:v>
                </c:pt>
                <c:pt idx="380" formatCode="General">
                  <c:v>0.10395</c:v>
                </c:pt>
                <c:pt idx="381" formatCode="General">
                  <c:v>0.10531</c:v>
                </c:pt>
                <c:pt idx="382" formatCode="General">
                  <c:v>0.10668999999999998</c:v>
                </c:pt>
                <c:pt idx="383" formatCode="General">
                  <c:v>0.10808000000000002</c:v>
                </c:pt>
                <c:pt idx="384" formatCode="General">
                  <c:v>0.10949000000000007</c:v>
                </c:pt>
                <c:pt idx="385" formatCode="General">
                  <c:v>0.1109</c:v>
                </c:pt>
                <c:pt idx="386" formatCode="General">
                  <c:v>0.11233</c:v>
                </c:pt>
                <c:pt idx="387" formatCode="General">
                  <c:v>0.11378000000000002</c:v>
                </c:pt>
                <c:pt idx="388" formatCode="General">
                  <c:v>0.11523000000000005</c:v>
                </c:pt>
                <c:pt idx="389" formatCode="General">
                  <c:v>0.11670000000000005</c:v>
                </c:pt>
                <c:pt idx="390" formatCode="General">
                  <c:v>0.11819000000000007</c:v>
                </c:pt>
                <c:pt idx="391" formatCode="General">
                  <c:v>0.11967999999999998</c:v>
                </c:pt>
                <c:pt idx="392" formatCode="General">
                  <c:v>0.1211900000000001</c:v>
                </c:pt>
                <c:pt idx="393" formatCode="General">
                  <c:v>0.12271000000000006</c:v>
                </c:pt>
                <c:pt idx="394" formatCode="General">
                  <c:v>0.12425000000000005</c:v>
                </c:pt>
                <c:pt idx="395" formatCode="General">
                  <c:v>0.1258</c:v>
                </c:pt>
                <c:pt idx="396" formatCode="General">
                  <c:v>0.12736</c:v>
                </c:pt>
                <c:pt idx="397" formatCode="General">
                  <c:v>0.12894000000000011</c:v>
                </c:pt>
                <c:pt idx="398" formatCode="General">
                  <c:v>0.13053000000000001</c:v>
                </c:pt>
                <c:pt idx="399" formatCode="General">
                  <c:v>0.13213</c:v>
                </c:pt>
                <c:pt idx="400" formatCode="General">
                  <c:v>0.13375000000000001</c:v>
                </c:pt>
                <c:pt idx="401" formatCode="General">
                  <c:v>0.13538</c:v>
                </c:pt>
                <c:pt idx="402" formatCode="General">
                  <c:v>0.13703000000000001</c:v>
                </c:pt>
                <c:pt idx="403" formatCode="General">
                  <c:v>0.13868</c:v>
                </c:pt>
                <c:pt idx="404" formatCode="General">
                  <c:v>0.14035</c:v>
                </c:pt>
                <c:pt idx="405" formatCode="General">
                  <c:v>0.14204000000000011</c:v>
                </c:pt>
                <c:pt idx="406" formatCode="General">
                  <c:v>0.14374000000000012</c:v>
                </c:pt>
                <c:pt idx="407" formatCode="General">
                  <c:v>0.14545000000000011</c:v>
                </c:pt>
                <c:pt idx="408" formatCode="General">
                  <c:v>0.14718000000000001</c:v>
                </c:pt>
                <c:pt idx="409" formatCode="General">
                  <c:v>0.14892000000000011</c:v>
                </c:pt>
                <c:pt idx="410" formatCode="General">
                  <c:v>0.15067</c:v>
                </c:pt>
                <c:pt idx="411" formatCode="General">
                  <c:v>0.15244000000000019</c:v>
                </c:pt>
                <c:pt idx="412" formatCode="General">
                  <c:v>0.15422000000000011</c:v>
                </c:pt>
                <c:pt idx="413" formatCode="General">
                  <c:v>0.15601000000000018</c:v>
                </c:pt>
                <c:pt idx="414" formatCode="General">
                  <c:v>0.15782000000000004</c:v>
                </c:pt>
                <c:pt idx="415" formatCode="General">
                  <c:v>0.15964000000000012</c:v>
                </c:pt>
                <c:pt idx="416" formatCode="General">
                  <c:v>0.16148000000000001</c:v>
                </c:pt>
                <c:pt idx="417" formatCode="General">
                  <c:v>0.16333</c:v>
                </c:pt>
                <c:pt idx="418" formatCode="General">
                  <c:v>0.16519</c:v>
                </c:pt>
                <c:pt idx="419" formatCode="General">
                  <c:v>0.16705999999999999</c:v>
                </c:pt>
                <c:pt idx="420" formatCode="General">
                  <c:v>0.16896000000000011</c:v>
                </c:pt>
                <c:pt idx="421" formatCode="General">
                  <c:v>0.17086000000000001</c:v>
                </c:pt>
                <c:pt idx="422" formatCode="General">
                  <c:v>0.17277999999999999</c:v>
                </c:pt>
                <c:pt idx="423" formatCode="General">
                  <c:v>0.17471000000000012</c:v>
                </c:pt>
                <c:pt idx="424" formatCode="General">
                  <c:v>0.17665</c:v>
                </c:pt>
                <c:pt idx="425" formatCode="General">
                  <c:v>0.17860999999999999</c:v>
                </c:pt>
                <c:pt idx="426" formatCode="General">
                  <c:v>0.18057999999999999</c:v>
                </c:pt>
                <c:pt idx="427" formatCode="General">
                  <c:v>0.18257000000000001</c:v>
                </c:pt>
                <c:pt idx="428" formatCode="General">
                  <c:v>0.18457000000000001</c:v>
                </c:pt>
                <c:pt idx="429" formatCode="General">
                  <c:v>0.18658000000000011</c:v>
                </c:pt>
                <c:pt idx="430" formatCode="General">
                  <c:v>0.18861000000000011</c:v>
                </c:pt>
                <c:pt idx="431" formatCode="General">
                  <c:v>0.19064999999999999</c:v>
                </c:pt>
                <c:pt idx="432" formatCode="General">
                  <c:v>0.19270000000000001</c:v>
                </c:pt>
                <c:pt idx="433" formatCode="General">
                  <c:v>0.19477</c:v>
                </c:pt>
                <c:pt idx="434" formatCode="General">
                  <c:v>0.19685</c:v>
                </c:pt>
                <c:pt idx="435" formatCode="General">
                  <c:v>0.19894000000000012</c:v>
                </c:pt>
                <c:pt idx="436" formatCode="General">
                  <c:v>0.20105000000000001</c:v>
                </c:pt>
                <c:pt idx="437" formatCode="General">
                  <c:v>0.20316999999999999</c:v>
                </c:pt>
                <c:pt idx="438" formatCode="General">
                  <c:v>0.20530000000000001</c:v>
                </c:pt>
                <c:pt idx="439" formatCode="General">
                  <c:v>0.20745000000000011</c:v>
                </c:pt>
                <c:pt idx="440" formatCode="General">
                  <c:v>0.20960999999999999</c:v>
                </c:pt>
                <c:pt idx="441" formatCode="General">
                  <c:v>0.21179000000000012</c:v>
                </c:pt>
                <c:pt idx="442" formatCode="General">
                  <c:v>0.2139700000000001</c:v>
                </c:pt>
                <c:pt idx="443" formatCode="General">
                  <c:v>0.21617</c:v>
                </c:pt>
                <c:pt idx="444" formatCode="General">
                  <c:v>0.21837999999999999</c:v>
                </c:pt>
                <c:pt idx="445" formatCode="General">
                  <c:v>0.22061</c:v>
                </c:pt>
                <c:pt idx="446" formatCode="General">
                  <c:v>0.22284999999999999</c:v>
                </c:pt>
                <c:pt idx="447" formatCode="General">
                  <c:v>0.22509999999999999</c:v>
                </c:pt>
                <c:pt idx="448" formatCode="General">
                  <c:v>0.22736000000000001</c:v>
                </c:pt>
                <c:pt idx="449" formatCode="General">
                  <c:v>0.22964000000000001</c:v>
                </c:pt>
                <c:pt idx="450" formatCode="General">
                  <c:v>0.23193000000000011</c:v>
                </c:pt>
                <c:pt idx="451" formatCode="General">
                  <c:v>0.23422999999999999</c:v>
                </c:pt>
                <c:pt idx="452" formatCode="General">
                  <c:v>0.23655000000000001</c:v>
                </c:pt>
                <c:pt idx="453" formatCode="General">
                  <c:v>0.23888000000000001</c:v>
                </c:pt>
                <c:pt idx="454" formatCode="General">
                  <c:v>0.2412200000000001</c:v>
                </c:pt>
                <c:pt idx="455" formatCode="General">
                  <c:v>0.24357000000000001</c:v>
                </c:pt>
                <c:pt idx="456" formatCode="General">
                  <c:v>0.24593000000000018</c:v>
                </c:pt>
                <c:pt idx="457" formatCode="General">
                  <c:v>0.24831000000000011</c:v>
                </c:pt>
                <c:pt idx="458" formatCode="General">
                  <c:v>0.25069999999999998</c:v>
                </c:pt>
                <c:pt idx="459" formatCode="General">
                  <c:v>0.25310000000000005</c:v>
                </c:pt>
                <c:pt idx="460" formatCode="General">
                  <c:v>0.25552000000000002</c:v>
                </c:pt>
                <c:pt idx="461" formatCode="General">
                  <c:v>0.25794</c:v>
                </c:pt>
                <c:pt idx="462" formatCode="General">
                  <c:v>0.26038000000000022</c:v>
                </c:pt>
                <c:pt idx="463" formatCode="General">
                  <c:v>0.26283000000000001</c:v>
                </c:pt>
                <c:pt idx="464" formatCode="General">
                  <c:v>0.26529000000000003</c:v>
                </c:pt>
                <c:pt idx="465" formatCode="General">
                  <c:v>0.26776</c:v>
                </c:pt>
                <c:pt idx="466" formatCode="General">
                  <c:v>0.27023999999999998</c:v>
                </c:pt>
                <c:pt idx="467" formatCode="General">
                  <c:v>0.27273999999999998</c:v>
                </c:pt>
                <c:pt idx="468" formatCode="General">
                  <c:v>0.27525000000000005</c:v>
                </c:pt>
                <c:pt idx="469" formatCode="General">
                  <c:v>0.27777000000000002</c:v>
                </c:pt>
                <c:pt idx="470" formatCode="General">
                  <c:v>0.28029000000000004</c:v>
                </c:pt>
                <c:pt idx="471" formatCode="General">
                  <c:v>0.2828400000000002</c:v>
                </c:pt>
                <c:pt idx="472" formatCode="General">
                  <c:v>0.28539000000000025</c:v>
                </c:pt>
                <c:pt idx="473" formatCode="General">
                  <c:v>0.28795000000000021</c:v>
                </c:pt>
                <c:pt idx="474" formatCode="General">
                  <c:v>0.29052000000000022</c:v>
                </c:pt>
                <c:pt idx="475" formatCode="General">
                  <c:v>0.2931100000000002</c:v>
                </c:pt>
                <c:pt idx="476" formatCode="General">
                  <c:v>0.29570000000000002</c:v>
                </c:pt>
                <c:pt idx="477" formatCode="General">
                  <c:v>0.29831000000000035</c:v>
                </c:pt>
                <c:pt idx="478" formatCode="General">
                  <c:v>0.30092000000000035</c:v>
                </c:pt>
                <c:pt idx="479" formatCode="General">
                  <c:v>0.30355000000000026</c:v>
                </c:pt>
                <c:pt idx="480" formatCode="General">
                  <c:v>0.30618000000000023</c:v>
                </c:pt>
                <c:pt idx="481" formatCode="General">
                  <c:v>0.30883000000000033</c:v>
                </c:pt>
                <c:pt idx="482" formatCode="General">
                  <c:v>0.31149000000000032</c:v>
                </c:pt>
                <c:pt idx="483" formatCode="General">
                  <c:v>0.31415000000000021</c:v>
                </c:pt>
                <c:pt idx="484" formatCode="General">
                  <c:v>0.31683000000000022</c:v>
                </c:pt>
                <c:pt idx="485" formatCode="General">
                  <c:v>0.31951000000000035</c:v>
                </c:pt>
                <c:pt idx="486" formatCode="General">
                  <c:v>0.32221000000000022</c:v>
                </c:pt>
                <c:pt idx="487" formatCode="General">
                  <c:v>0.32491000000000037</c:v>
                </c:pt>
                <c:pt idx="488" formatCode="General">
                  <c:v>0.32762000000000036</c:v>
                </c:pt>
                <c:pt idx="489" formatCode="General">
                  <c:v>0.33035000000000037</c:v>
                </c:pt>
                <c:pt idx="490" formatCode="General">
                  <c:v>0.33308000000000043</c:v>
                </c:pt>
                <c:pt idx="491" formatCode="General">
                  <c:v>0.33582000000000051</c:v>
                </c:pt>
                <c:pt idx="492" formatCode="General">
                  <c:v>0.33857000000000037</c:v>
                </c:pt>
                <c:pt idx="493" formatCode="General">
                  <c:v>0.34132000000000023</c:v>
                </c:pt>
                <c:pt idx="494" formatCode="General">
                  <c:v>0.34409000000000001</c:v>
                </c:pt>
                <c:pt idx="495" formatCode="General">
                  <c:v>0.34687000000000023</c:v>
                </c:pt>
                <c:pt idx="496" formatCode="General">
                  <c:v>0.34965000000000002</c:v>
                </c:pt>
                <c:pt idx="497" formatCode="General">
                  <c:v>0.3524400000000002</c:v>
                </c:pt>
                <c:pt idx="498" formatCode="General">
                  <c:v>0.35524</c:v>
                </c:pt>
                <c:pt idx="499" formatCode="General">
                  <c:v>0.35804000000000002</c:v>
                </c:pt>
                <c:pt idx="500" formatCode="General">
                  <c:v>0.36086000000000035</c:v>
                </c:pt>
                <c:pt idx="501" formatCode="General">
                  <c:v>0.36368000000000023</c:v>
                </c:pt>
                <c:pt idx="502" formatCode="General">
                  <c:v>0.36651000000000022</c:v>
                </c:pt>
                <c:pt idx="503" formatCode="General">
                  <c:v>0.36935000000000023</c:v>
                </c:pt>
                <c:pt idx="504" formatCode="General">
                  <c:v>0.37219000000000002</c:v>
                </c:pt>
                <c:pt idx="505" formatCode="General">
                  <c:v>0.37504000000000021</c:v>
                </c:pt>
                <c:pt idx="506" formatCode="General">
                  <c:v>0.37790000000000024</c:v>
                </c:pt>
                <c:pt idx="507" formatCode="General">
                  <c:v>0.38076000000000026</c:v>
                </c:pt>
                <c:pt idx="508" formatCode="General">
                  <c:v>0.38363000000000008</c:v>
                </c:pt>
                <c:pt idx="509" formatCode="General">
                  <c:v>0.38651000000000035</c:v>
                </c:pt>
                <c:pt idx="510" formatCode="General">
                  <c:v>0.38939000000000024</c:v>
                </c:pt>
                <c:pt idx="511" formatCode="General">
                  <c:v>0.39228000000000035</c:v>
                </c:pt>
                <c:pt idx="512" formatCode="General">
                  <c:v>0.39518000000000036</c:v>
                </c:pt>
                <c:pt idx="513" formatCode="General">
                  <c:v>0.39808000000000043</c:v>
                </c:pt>
                <c:pt idx="514" formatCode="General">
                  <c:v>0.40099000000000001</c:v>
                </c:pt>
                <c:pt idx="515" formatCode="General">
                  <c:v>0.4039000000000002</c:v>
                </c:pt>
                <c:pt idx="516" formatCode="General">
                  <c:v>0.40682000000000035</c:v>
                </c:pt>
                <c:pt idx="517" formatCode="General">
                  <c:v>0.40974000000000005</c:v>
                </c:pt>
                <c:pt idx="518" formatCode="General">
                  <c:v>0.4126700000000002</c:v>
                </c:pt>
                <c:pt idx="519" formatCode="General">
                  <c:v>0.41560000000000002</c:v>
                </c:pt>
                <c:pt idx="520" formatCode="General">
                  <c:v>0.41854000000000002</c:v>
                </c:pt>
                <c:pt idx="521" formatCode="General">
                  <c:v>0.42148000000000035</c:v>
                </c:pt>
                <c:pt idx="522" formatCode="General">
                  <c:v>0.42443000000000008</c:v>
                </c:pt>
                <c:pt idx="523" formatCode="General">
                  <c:v>0.42738000000000037</c:v>
                </c:pt>
                <c:pt idx="524" formatCode="General">
                  <c:v>0.43033000000000032</c:v>
                </c:pt>
                <c:pt idx="525" formatCode="General">
                  <c:v>0.43329000000000001</c:v>
                </c:pt>
                <c:pt idx="526" formatCode="General">
                  <c:v>0.4362600000000002</c:v>
                </c:pt>
                <c:pt idx="527" formatCode="General">
                  <c:v>0.43922000000000022</c:v>
                </c:pt>
                <c:pt idx="528" formatCode="General">
                  <c:v>0.44219000000000003</c:v>
                </c:pt>
                <c:pt idx="529" formatCode="General">
                  <c:v>0.44516</c:v>
                </c:pt>
                <c:pt idx="530" formatCode="General">
                  <c:v>0.44813999999999998</c:v>
                </c:pt>
                <c:pt idx="531" formatCode="General">
                  <c:v>0.45112000000000002</c:v>
                </c:pt>
                <c:pt idx="532" formatCode="General">
                  <c:v>0.4541</c:v>
                </c:pt>
                <c:pt idx="533" formatCode="General">
                  <c:v>0.45708000000000026</c:v>
                </c:pt>
                <c:pt idx="534" formatCode="General">
                  <c:v>0.4600700000000002</c:v>
                </c:pt>
                <c:pt idx="535" formatCode="General">
                  <c:v>0.46306000000000008</c:v>
                </c:pt>
                <c:pt idx="536" formatCode="General">
                  <c:v>0.46605000000000002</c:v>
                </c:pt>
                <c:pt idx="537" formatCode="General">
                  <c:v>0.46904000000000001</c:v>
                </c:pt>
                <c:pt idx="538" formatCode="General">
                  <c:v>0.47204000000000002</c:v>
                </c:pt>
                <c:pt idx="539" formatCode="General">
                  <c:v>0.47503000000000001</c:v>
                </c:pt>
                <c:pt idx="540" formatCode="General">
                  <c:v>0.47803000000000001</c:v>
                </c:pt>
                <c:pt idx="541" formatCode="General">
                  <c:v>0.48103000000000001</c:v>
                </c:pt>
                <c:pt idx="542" formatCode="General">
                  <c:v>0.48403000000000002</c:v>
                </c:pt>
                <c:pt idx="543" formatCode="General">
                  <c:v>0.48703000000000002</c:v>
                </c:pt>
                <c:pt idx="544" formatCode="General">
                  <c:v>0.49003000000000002</c:v>
                </c:pt>
                <c:pt idx="545" formatCode="General">
                  <c:v>0.49303000000000002</c:v>
                </c:pt>
                <c:pt idx="546" formatCode="General">
                  <c:v>0.4960400000000002</c:v>
                </c:pt>
                <c:pt idx="547" formatCode="General">
                  <c:v>0.49904000000000021</c:v>
                </c:pt>
                <c:pt idx="548" formatCode="General">
                  <c:v>0.50204000000000004</c:v>
                </c:pt>
                <c:pt idx="549" formatCode="General">
                  <c:v>0.50504000000000004</c:v>
                </c:pt>
                <c:pt idx="550" formatCode="General">
                  <c:v>0.50805</c:v>
                </c:pt>
                <c:pt idx="551" formatCode="General">
                  <c:v>0.51105</c:v>
                </c:pt>
                <c:pt idx="552" formatCode="General">
                  <c:v>0.51405000000000001</c:v>
                </c:pt>
                <c:pt idx="553" formatCode="General">
                  <c:v>0.51705000000000001</c:v>
                </c:pt>
                <c:pt idx="554" formatCode="General">
                  <c:v>0.52005000000000001</c:v>
                </c:pt>
                <c:pt idx="555" formatCode="General">
                  <c:v>0.52305000000000001</c:v>
                </c:pt>
                <c:pt idx="556" formatCode="General">
                  <c:v>0.52605000000000002</c:v>
                </c:pt>
                <c:pt idx="557" formatCode="General">
                  <c:v>0.52903999999999951</c:v>
                </c:pt>
                <c:pt idx="558" formatCode="General">
                  <c:v>0.53203</c:v>
                </c:pt>
                <c:pt idx="559" formatCode="General">
                  <c:v>0.53503000000000001</c:v>
                </c:pt>
                <c:pt idx="560" formatCode="General">
                  <c:v>0.53802000000000005</c:v>
                </c:pt>
                <c:pt idx="561" formatCode="General">
                  <c:v>0.54100000000000004</c:v>
                </c:pt>
                <c:pt idx="562" formatCode="General">
                  <c:v>0.54398999999999997</c:v>
                </c:pt>
                <c:pt idx="563" formatCode="General">
                  <c:v>0.54696999999999996</c:v>
                </c:pt>
                <c:pt idx="564" formatCode="General">
                  <c:v>0.54995000000000005</c:v>
                </c:pt>
                <c:pt idx="565" formatCode="General">
                  <c:v>0.55293000000000003</c:v>
                </c:pt>
                <c:pt idx="566" formatCode="General">
                  <c:v>0.55591000000000002</c:v>
                </c:pt>
                <c:pt idx="567" formatCode="General">
                  <c:v>0.55888000000000004</c:v>
                </c:pt>
                <c:pt idx="568" formatCode="General">
                  <c:v>0.5618500000000004</c:v>
                </c:pt>
                <c:pt idx="569" formatCode="General">
                  <c:v>0.56481000000000003</c:v>
                </c:pt>
                <c:pt idx="570" formatCode="General">
                  <c:v>0.56777000000000044</c:v>
                </c:pt>
                <c:pt idx="571" formatCode="General">
                  <c:v>0.5707300000000004</c:v>
                </c:pt>
                <c:pt idx="572" formatCode="General">
                  <c:v>0.57368000000000041</c:v>
                </c:pt>
                <c:pt idx="573" formatCode="General">
                  <c:v>0.57663000000000042</c:v>
                </c:pt>
                <c:pt idx="574" formatCode="General">
                  <c:v>0.57957999999999998</c:v>
                </c:pt>
                <c:pt idx="575" formatCode="General">
                  <c:v>0.58251999999999937</c:v>
                </c:pt>
                <c:pt idx="576" formatCode="General">
                  <c:v>0.58544999999999958</c:v>
                </c:pt>
                <c:pt idx="577" formatCode="General">
                  <c:v>0.58838999999999941</c:v>
                </c:pt>
                <c:pt idx="578" formatCode="General">
                  <c:v>0.59130999999999956</c:v>
                </c:pt>
                <c:pt idx="579" formatCode="General">
                  <c:v>0.59422999999999959</c:v>
                </c:pt>
                <c:pt idx="580" formatCode="General">
                  <c:v>0.59714999999999996</c:v>
                </c:pt>
                <c:pt idx="581" formatCode="General">
                  <c:v>0.60006000000000004</c:v>
                </c:pt>
                <c:pt idx="582" formatCode="General">
                  <c:v>0.60296000000000005</c:v>
                </c:pt>
                <c:pt idx="583" formatCode="General">
                  <c:v>0.60585999999999995</c:v>
                </c:pt>
                <c:pt idx="584" formatCode="General">
                  <c:v>0.60876000000000041</c:v>
                </c:pt>
                <c:pt idx="585" formatCode="General">
                  <c:v>0.61164000000000074</c:v>
                </c:pt>
                <c:pt idx="586" formatCode="General">
                  <c:v>0.61453000000000002</c:v>
                </c:pt>
                <c:pt idx="587" formatCode="General">
                  <c:v>0.61739999999999995</c:v>
                </c:pt>
                <c:pt idx="588" formatCode="General">
                  <c:v>0.62026999999999999</c:v>
                </c:pt>
                <c:pt idx="589" formatCode="General">
                  <c:v>0.62313000000000041</c:v>
                </c:pt>
                <c:pt idx="590" formatCode="General">
                  <c:v>0.62599000000000071</c:v>
                </c:pt>
                <c:pt idx="591" formatCode="General">
                  <c:v>0.62883000000000044</c:v>
                </c:pt>
                <c:pt idx="592" formatCode="General">
                  <c:v>0.63168000000000046</c:v>
                </c:pt>
                <c:pt idx="593" formatCode="General">
                  <c:v>0.63451000000000002</c:v>
                </c:pt>
                <c:pt idx="594" formatCode="General">
                  <c:v>0.63734000000000046</c:v>
                </c:pt>
                <c:pt idx="595" formatCode="General">
                  <c:v>0.64015999999999995</c:v>
                </c:pt>
                <c:pt idx="596" formatCode="General">
                  <c:v>0.64297000000000071</c:v>
                </c:pt>
                <c:pt idx="597" formatCode="General">
                  <c:v>0.64577000000000073</c:v>
                </c:pt>
                <c:pt idx="598" formatCode="General">
                  <c:v>0.64856999999999998</c:v>
                </c:pt>
                <c:pt idx="599" formatCode="General">
                  <c:v>0.65135000000000043</c:v>
                </c:pt>
                <c:pt idx="600" formatCode="General">
                  <c:v>0.65413000000000043</c:v>
                </c:pt>
                <c:pt idx="601" formatCode="General">
                  <c:v>0.65691000000000044</c:v>
                </c:pt>
                <c:pt idx="602" formatCode="General">
                  <c:v>0.65967000000000076</c:v>
                </c:pt>
                <c:pt idx="603" formatCode="General">
                  <c:v>0.66242000000000045</c:v>
                </c:pt>
                <c:pt idx="604" formatCode="General">
                  <c:v>0.66517000000000071</c:v>
                </c:pt>
                <c:pt idx="605" formatCode="General">
                  <c:v>0.66791000000000045</c:v>
                </c:pt>
                <c:pt idx="606" formatCode="General">
                  <c:v>0.67064000000000101</c:v>
                </c:pt>
                <c:pt idx="607" formatCode="General">
                  <c:v>0.67335000000000045</c:v>
                </c:pt>
                <c:pt idx="608" formatCode="General">
                  <c:v>0.67606000000000044</c:v>
                </c:pt>
                <c:pt idx="609" formatCode="General">
                  <c:v>0.67877000000000076</c:v>
                </c:pt>
                <c:pt idx="610" formatCode="General">
                  <c:v>0.68145999999999951</c:v>
                </c:pt>
                <c:pt idx="611" formatCode="General">
                  <c:v>0.68413999999999997</c:v>
                </c:pt>
                <c:pt idx="612" formatCode="General">
                  <c:v>0.68681000000000003</c:v>
                </c:pt>
                <c:pt idx="613" formatCode="General">
                  <c:v>0.68947000000000003</c:v>
                </c:pt>
                <c:pt idx="614" formatCode="General">
                  <c:v>0.69211999999999996</c:v>
                </c:pt>
                <c:pt idx="615" formatCode="General">
                  <c:v>0.69477000000000044</c:v>
                </c:pt>
                <c:pt idx="616" formatCode="General">
                  <c:v>0.69740000000000002</c:v>
                </c:pt>
                <c:pt idx="617" formatCode="General">
                  <c:v>0.70001999999999998</c:v>
                </c:pt>
                <c:pt idx="618" formatCode="General">
                  <c:v>0.70263000000000042</c:v>
                </c:pt>
                <c:pt idx="619" formatCode="General">
                  <c:v>0.70523000000000002</c:v>
                </c:pt>
                <c:pt idx="620" formatCode="General">
                  <c:v>0.7078300000000004</c:v>
                </c:pt>
                <c:pt idx="621" formatCode="General">
                  <c:v>0.71040999999999999</c:v>
                </c:pt>
                <c:pt idx="622" formatCode="General">
                  <c:v>0.71296999999999999</c:v>
                </c:pt>
                <c:pt idx="623" formatCode="General">
                  <c:v>0.71553</c:v>
                </c:pt>
                <c:pt idx="624" formatCode="General">
                  <c:v>0.71808000000000005</c:v>
                </c:pt>
                <c:pt idx="625" formatCode="General">
                  <c:v>0.7206200000000007</c:v>
                </c:pt>
                <c:pt idx="626" formatCode="General">
                  <c:v>0.72314000000000045</c:v>
                </c:pt>
                <c:pt idx="627" formatCode="General">
                  <c:v>0.72566000000000042</c:v>
                </c:pt>
                <c:pt idx="628" formatCode="General">
                  <c:v>0.72816000000000003</c:v>
                </c:pt>
                <c:pt idx="629" formatCode="General">
                  <c:v>0.73065000000000047</c:v>
                </c:pt>
                <c:pt idx="630" formatCode="General">
                  <c:v>0.73312999999999995</c:v>
                </c:pt>
                <c:pt idx="631" formatCode="General">
                  <c:v>0.73560000000000059</c:v>
                </c:pt>
                <c:pt idx="632" formatCode="General">
                  <c:v>0.73806000000000005</c:v>
                </c:pt>
                <c:pt idx="633" formatCode="General">
                  <c:v>0.74050000000000005</c:v>
                </c:pt>
                <c:pt idx="634" formatCode="General">
                  <c:v>0.74293000000000042</c:v>
                </c:pt>
                <c:pt idx="635" formatCode="General">
                  <c:v>0.7453500000000004</c:v>
                </c:pt>
                <c:pt idx="636" formatCode="General">
                  <c:v>0.74776000000000042</c:v>
                </c:pt>
                <c:pt idx="637" formatCode="General">
                  <c:v>0.75016000000000005</c:v>
                </c:pt>
                <c:pt idx="638" formatCode="General">
                  <c:v>0.75255000000000005</c:v>
                </c:pt>
                <c:pt idx="639" formatCode="General">
                  <c:v>0.7549200000000007</c:v>
                </c:pt>
                <c:pt idx="640" formatCode="General">
                  <c:v>0.75727999999999995</c:v>
                </c:pt>
                <c:pt idx="641" formatCode="General">
                  <c:v>0.75963000000000058</c:v>
                </c:pt>
                <c:pt idx="642" formatCode="General">
                  <c:v>0.76196000000000041</c:v>
                </c:pt>
                <c:pt idx="643" formatCode="General">
                  <c:v>0.76429000000000058</c:v>
                </c:pt>
                <c:pt idx="644" formatCode="General">
                  <c:v>0.76659999999999995</c:v>
                </c:pt>
                <c:pt idx="645" formatCode="General">
                  <c:v>0.76889000000000074</c:v>
                </c:pt>
                <c:pt idx="646" formatCode="General">
                  <c:v>0.77118000000000042</c:v>
                </c:pt>
                <c:pt idx="647" formatCode="General">
                  <c:v>0.77345000000000041</c:v>
                </c:pt>
                <c:pt idx="648" formatCode="General">
                  <c:v>0.77571000000000045</c:v>
                </c:pt>
                <c:pt idx="649" formatCode="General">
                  <c:v>0.77796000000000043</c:v>
                </c:pt>
                <c:pt idx="650" formatCode="General">
                  <c:v>0.78019000000000005</c:v>
                </c:pt>
                <c:pt idx="651" formatCode="General">
                  <c:v>0.78240999999999961</c:v>
                </c:pt>
                <c:pt idx="652" formatCode="General">
                  <c:v>0.78461999999999998</c:v>
                </c:pt>
                <c:pt idx="653" formatCode="General">
                  <c:v>0.78681999999999996</c:v>
                </c:pt>
                <c:pt idx="654" formatCode="General">
                  <c:v>0.78900000000000003</c:v>
                </c:pt>
                <c:pt idx="655" formatCode="General">
                  <c:v>0.79117000000000004</c:v>
                </c:pt>
                <c:pt idx="656" formatCode="General">
                  <c:v>0.79332000000000003</c:v>
                </c:pt>
                <c:pt idx="657" formatCode="General">
                  <c:v>0.7954599999999995</c:v>
                </c:pt>
                <c:pt idx="658" formatCode="General">
                  <c:v>0.79759000000000002</c:v>
                </c:pt>
                <c:pt idx="659" formatCode="General">
                  <c:v>0.79971000000000003</c:v>
                </c:pt>
                <c:pt idx="660" formatCode="General">
                  <c:v>0.80181000000000002</c:v>
                </c:pt>
                <c:pt idx="661" formatCode="General">
                  <c:v>0.80389999999999995</c:v>
                </c:pt>
                <c:pt idx="662" formatCode="General">
                  <c:v>0.80598000000000003</c:v>
                </c:pt>
                <c:pt idx="663" formatCode="General">
                  <c:v>0.80803999999999998</c:v>
                </c:pt>
                <c:pt idx="664" formatCode="General">
                  <c:v>0.81008999999999998</c:v>
                </c:pt>
                <c:pt idx="665" formatCode="General">
                  <c:v>0.81211999999999951</c:v>
                </c:pt>
                <c:pt idx="666" formatCode="General">
                  <c:v>0.81413999999999997</c:v>
                </c:pt>
                <c:pt idx="667" formatCode="General">
                  <c:v>0.81615000000000004</c:v>
                </c:pt>
                <c:pt idx="668" formatCode="General">
                  <c:v>0.81815000000000004</c:v>
                </c:pt>
                <c:pt idx="669" formatCode="General">
                  <c:v>0.82013000000000003</c:v>
                </c:pt>
                <c:pt idx="670" formatCode="General">
                  <c:v>0.82208999999999999</c:v>
                </c:pt>
                <c:pt idx="671" formatCode="General">
                  <c:v>0.82404999999999995</c:v>
                </c:pt>
                <c:pt idx="672" formatCode="General">
                  <c:v>0.82599000000000045</c:v>
                </c:pt>
                <c:pt idx="673" formatCode="General">
                  <c:v>0.82791999999999999</c:v>
                </c:pt>
                <c:pt idx="674" formatCode="General">
                  <c:v>0.8298300000000004</c:v>
                </c:pt>
                <c:pt idx="675" formatCode="General">
                  <c:v>0.83173000000000041</c:v>
                </c:pt>
                <c:pt idx="676" formatCode="General">
                  <c:v>0.83361000000000041</c:v>
                </c:pt>
                <c:pt idx="677" formatCode="General">
                  <c:v>0.83548</c:v>
                </c:pt>
                <c:pt idx="678" formatCode="General">
                  <c:v>0.83733999999999997</c:v>
                </c:pt>
                <c:pt idx="679" formatCode="General">
                  <c:v>0.83918999999999999</c:v>
                </c:pt>
                <c:pt idx="680" formatCode="General">
                  <c:v>0.84101999999999999</c:v>
                </c:pt>
                <c:pt idx="681" formatCode="General">
                  <c:v>0.84283000000000041</c:v>
                </c:pt>
                <c:pt idx="682" formatCode="General">
                  <c:v>0.84463999999999995</c:v>
                </c:pt>
                <c:pt idx="683" formatCode="General">
                  <c:v>0.84643000000000002</c:v>
                </c:pt>
                <c:pt idx="684" formatCode="General">
                  <c:v>0.84819999999999995</c:v>
                </c:pt>
                <c:pt idx="685" formatCode="General">
                  <c:v>0.84996000000000005</c:v>
                </c:pt>
                <c:pt idx="686" formatCode="General">
                  <c:v>0.85171000000000041</c:v>
                </c:pt>
                <c:pt idx="687" formatCode="General">
                  <c:v>0.85345000000000004</c:v>
                </c:pt>
                <c:pt idx="688" formatCode="General">
                  <c:v>0.85516999999999999</c:v>
                </c:pt>
                <c:pt idx="689" formatCode="General">
                  <c:v>0.85688000000000042</c:v>
                </c:pt>
                <c:pt idx="690" formatCode="General">
                  <c:v>0.8585700000000005</c:v>
                </c:pt>
                <c:pt idx="691" formatCode="General">
                  <c:v>0.8602500000000004</c:v>
                </c:pt>
                <c:pt idx="692" formatCode="General">
                  <c:v>0.86192000000000046</c:v>
                </c:pt>
                <c:pt idx="693" formatCode="General">
                  <c:v>0.8635699999999995</c:v>
                </c:pt>
                <c:pt idx="694" formatCode="General">
                  <c:v>0.86521000000000003</c:v>
                </c:pt>
                <c:pt idx="695" formatCode="General">
                  <c:v>0.86683000000000043</c:v>
                </c:pt>
                <c:pt idx="696" formatCode="General">
                  <c:v>0.8684500000000005</c:v>
                </c:pt>
                <c:pt idx="697" formatCode="General">
                  <c:v>0.8700400000000007</c:v>
                </c:pt>
                <c:pt idx="698" formatCode="General">
                  <c:v>0.87163000000000046</c:v>
                </c:pt>
                <c:pt idx="699" formatCode="General">
                  <c:v>0.87320000000000042</c:v>
                </c:pt>
                <c:pt idx="700" formatCode="General">
                  <c:v>0.87476000000000043</c:v>
                </c:pt>
                <c:pt idx="701" formatCode="General">
                  <c:v>0.87630000000000041</c:v>
                </c:pt>
                <c:pt idx="702" formatCode="General">
                  <c:v>0.87783999999999995</c:v>
                </c:pt>
                <c:pt idx="703" formatCode="General">
                  <c:v>0.87935000000000041</c:v>
                </c:pt>
                <c:pt idx="704" formatCode="General">
                  <c:v>0.88085999999999998</c:v>
                </c:pt>
                <c:pt idx="705" formatCode="General">
                  <c:v>0.88234999999999997</c:v>
                </c:pt>
                <c:pt idx="706" formatCode="General">
                  <c:v>0.88383</c:v>
                </c:pt>
                <c:pt idx="707" formatCode="General">
                  <c:v>0.88529000000000002</c:v>
                </c:pt>
                <c:pt idx="708" formatCode="General">
                  <c:v>0.88673999999999997</c:v>
                </c:pt>
                <c:pt idx="709" formatCode="General">
                  <c:v>0.88817999999999997</c:v>
                </c:pt>
                <c:pt idx="710" formatCode="General">
                  <c:v>0.88961000000000001</c:v>
                </c:pt>
                <c:pt idx="711" formatCode="General">
                  <c:v>0.89102000000000003</c:v>
                </c:pt>
                <c:pt idx="712" formatCode="General">
                  <c:v>0.89241999999999955</c:v>
                </c:pt>
                <c:pt idx="713" formatCode="General">
                  <c:v>0.89380999999999999</c:v>
                </c:pt>
                <c:pt idx="714" formatCode="General">
                  <c:v>0.89517999999999998</c:v>
                </c:pt>
                <c:pt idx="715" formatCode="General">
                  <c:v>0.89654</c:v>
                </c:pt>
                <c:pt idx="716" formatCode="General">
                  <c:v>0.89788999999999997</c:v>
                </c:pt>
                <c:pt idx="717" formatCode="General">
                  <c:v>0.89922000000000002</c:v>
                </c:pt>
                <c:pt idx="718" formatCode="General">
                  <c:v>0.90054000000000001</c:v>
                </c:pt>
                <c:pt idx="719" formatCode="General">
                  <c:v>0.90185000000000004</c:v>
                </c:pt>
                <c:pt idx="720" formatCode="General">
                  <c:v>0.90315000000000001</c:v>
                </c:pt>
                <c:pt idx="721" formatCode="General">
                  <c:v>0.90442999999999996</c:v>
                </c:pt>
                <c:pt idx="722" formatCode="General">
                  <c:v>0.90571000000000002</c:v>
                </c:pt>
                <c:pt idx="723" formatCode="General">
                  <c:v>0.90695999999999999</c:v>
                </c:pt>
                <c:pt idx="724" formatCode="General">
                  <c:v>0.90820999999999996</c:v>
                </c:pt>
                <c:pt idx="725" formatCode="General">
                  <c:v>0.90944999999999998</c:v>
                </c:pt>
                <c:pt idx="726" formatCode="General">
                  <c:v>0.91066999999999998</c:v>
                </c:pt>
                <c:pt idx="727" formatCode="General">
                  <c:v>0.91188000000000002</c:v>
                </c:pt>
                <c:pt idx="728" formatCode="General">
                  <c:v>0.91307000000000005</c:v>
                </c:pt>
                <c:pt idx="729" formatCode="General">
                  <c:v>0.91425999999999996</c:v>
                </c:pt>
                <c:pt idx="730" formatCode="General">
                  <c:v>0.91542999999999997</c:v>
                </c:pt>
                <c:pt idx="731" formatCode="General">
                  <c:v>0.91659000000000002</c:v>
                </c:pt>
                <c:pt idx="732" formatCode="General">
                  <c:v>0.91774000000000044</c:v>
                </c:pt>
                <c:pt idx="733" formatCode="General">
                  <c:v>0.91888000000000003</c:v>
                </c:pt>
                <c:pt idx="734" formatCode="General">
                  <c:v>0.92</c:v>
                </c:pt>
                <c:pt idx="735" formatCode="General">
                  <c:v>0.92112000000000005</c:v>
                </c:pt>
                <c:pt idx="736" formatCode="General">
                  <c:v>0.92222000000000004</c:v>
                </c:pt>
                <c:pt idx="737" formatCode="General">
                  <c:v>0.92330999999999996</c:v>
                </c:pt>
                <c:pt idx="738" formatCode="General">
                  <c:v>0.92437999999999998</c:v>
                </c:pt>
                <c:pt idx="739" formatCode="General">
                  <c:v>0.92544999999999999</c:v>
                </c:pt>
                <c:pt idx="740" formatCode="General">
                  <c:v>0.9265099999999995</c:v>
                </c:pt>
                <c:pt idx="741" formatCode="General">
                  <c:v>0.92754999999999999</c:v>
                </c:pt>
                <c:pt idx="742" formatCode="General">
                  <c:v>0.92857999999999996</c:v>
                </c:pt>
                <c:pt idx="743" formatCode="General">
                  <c:v>0.92959999999999998</c:v>
                </c:pt>
                <c:pt idx="744" formatCode="General">
                  <c:v>0.93061000000000005</c:v>
                </c:pt>
                <c:pt idx="745" formatCode="General">
                  <c:v>0.93161000000000005</c:v>
                </c:pt>
                <c:pt idx="746" formatCode="General">
                  <c:v>0.93259999999999998</c:v>
                </c:pt>
                <c:pt idx="747" formatCode="General">
                  <c:v>0.93357000000000001</c:v>
                </c:pt>
                <c:pt idx="748" formatCode="General">
                  <c:v>0.93454000000000004</c:v>
                </c:pt>
                <c:pt idx="749" formatCode="General">
                  <c:v>0.93549000000000004</c:v>
                </c:pt>
                <c:pt idx="750" formatCode="General">
                  <c:v>0.93642999999999998</c:v>
                </c:pt>
                <c:pt idx="751" formatCode="General">
                  <c:v>0.93737000000000004</c:v>
                </c:pt>
                <c:pt idx="752" formatCode="General">
                  <c:v>0.93828999999999996</c:v>
                </c:pt>
                <c:pt idx="753" formatCode="General">
                  <c:v>0.93920000000000003</c:v>
                </c:pt>
                <c:pt idx="754" formatCode="General">
                  <c:v>0.94010000000000005</c:v>
                </c:pt>
                <c:pt idx="755" formatCode="General">
                  <c:v>0.94098999999999999</c:v>
                </c:pt>
                <c:pt idx="756" formatCode="General">
                  <c:v>0.94186999999999999</c:v>
                </c:pt>
                <c:pt idx="757" formatCode="General">
                  <c:v>0.94274000000000058</c:v>
                </c:pt>
                <c:pt idx="758" formatCode="General">
                  <c:v>0.94359999999999999</c:v>
                </c:pt>
                <c:pt idx="759" formatCode="General">
                  <c:v>0.94445000000000001</c:v>
                </c:pt>
                <c:pt idx="760" formatCode="General">
                  <c:v>0.94528999999999996</c:v>
                </c:pt>
                <c:pt idx="761" formatCode="General">
                  <c:v>0.94611999999999996</c:v>
                </c:pt>
                <c:pt idx="762" formatCode="General">
                  <c:v>0.94694000000000045</c:v>
                </c:pt>
                <c:pt idx="763" formatCode="General">
                  <c:v>0.94774000000000058</c:v>
                </c:pt>
                <c:pt idx="764" formatCode="General">
                  <c:v>0.94854000000000005</c:v>
                </c:pt>
                <c:pt idx="765" formatCode="General">
                  <c:v>0.94933000000000001</c:v>
                </c:pt>
                <c:pt idx="766" formatCode="General">
                  <c:v>0.95011000000000001</c:v>
                </c:pt>
                <c:pt idx="767" formatCode="General">
                  <c:v>0.95087999999999995</c:v>
                </c:pt>
                <c:pt idx="768" formatCode="General">
                  <c:v>0.95164000000000071</c:v>
                </c:pt>
                <c:pt idx="769" formatCode="General">
                  <c:v>0.95238999999999996</c:v>
                </c:pt>
                <c:pt idx="770" formatCode="General">
                  <c:v>0.95313999999999999</c:v>
                </c:pt>
                <c:pt idx="771" formatCode="General">
                  <c:v>0.95387000000000044</c:v>
                </c:pt>
                <c:pt idx="772" formatCode="General">
                  <c:v>0.95459000000000005</c:v>
                </c:pt>
                <c:pt idx="773" formatCode="General">
                  <c:v>0.95530999999999999</c:v>
                </c:pt>
                <c:pt idx="774" formatCode="General">
                  <c:v>0.95601000000000003</c:v>
                </c:pt>
                <c:pt idx="775" formatCode="General">
                  <c:v>0.95670999999999995</c:v>
                </c:pt>
                <c:pt idx="776" formatCode="General">
                  <c:v>0.95738999999999996</c:v>
                </c:pt>
                <c:pt idx="777" formatCode="General">
                  <c:v>0.95806999999999998</c:v>
                </c:pt>
                <c:pt idx="778" formatCode="General">
                  <c:v>0.9587400000000007</c:v>
                </c:pt>
                <c:pt idx="779" formatCode="General">
                  <c:v>0.95940000000000003</c:v>
                </c:pt>
                <c:pt idx="780" formatCode="General">
                  <c:v>0.9600500000000004</c:v>
                </c:pt>
                <c:pt idx="781" formatCode="General">
                  <c:v>0.96070000000000044</c:v>
                </c:pt>
                <c:pt idx="782" formatCode="General">
                  <c:v>0.96133000000000002</c:v>
                </c:pt>
                <c:pt idx="783" formatCode="General">
                  <c:v>0.96196000000000004</c:v>
                </c:pt>
                <c:pt idx="784" formatCode="General">
                  <c:v>0.96257999999999999</c:v>
                </c:pt>
                <c:pt idx="785" formatCode="General">
                  <c:v>0.96318999999999999</c:v>
                </c:pt>
                <c:pt idx="786" formatCode="General">
                  <c:v>0.9637900000000007</c:v>
                </c:pt>
                <c:pt idx="787" formatCode="General">
                  <c:v>0.96438000000000001</c:v>
                </c:pt>
                <c:pt idx="788" formatCode="General">
                  <c:v>0.96496999999999999</c:v>
                </c:pt>
                <c:pt idx="789" formatCode="General">
                  <c:v>0.96555000000000002</c:v>
                </c:pt>
                <c:pt idx="790" formatCode="General">
                  <c:v>0.96611999999999998</c:v>
                </c:pt>
                <c:pt idx="791" formatCode="General">
                  <c:v>0.96668000000000043</c:v>
                </c:pt>
                <c:pt idx="792" formatCode="General">
                  <c:v>0.96723999999999999</c:v>
                </c:pt>
                <c:pt idx="793" formatCode="General">
                  <c:v>0.96778000000000042</c:v>
                </c:pt>
                <c:pt idx="794" formatCode="General">
                  <c:v>0.96831999999999996</c:v>
                </c:pt>
                <c:pt idx="795" formatCode="General">
                  <c:v>0.96885000000000043</c:v>
                </c:pt>
                <c:pt idx="796" formatCode="General">
                  <c:v>0.96938000000000002</c:v>
                </c:pt>
                <c:pt idx="797" formatCode="General">
                  <c:v>0.96990000000000043</c:v>
                </c:pt>
                <c:pt idx="798" formatCode="General">
                  <c:v>0.97040999999999999</c:v>
                </c:pt>
                <c:pt idx="799" formatCode="General">
                  <c:v>0.97091000000000005</c:v>
                </c:pt>
                <c:pt idx="800" formatCode="General">
                  <c:v>0.97140000000000004</c:v>
                </c:pt>
                <c:pt idx="801" formatCode="General">
                  <c:v>0.97189000000000059</c:v>
                </c:pt>
                <c:pt idx="802" formatCode="General">
                  <c:v>0.97238000000000002</c:v>
                </c:pt>
                <c:pt idx="803" formatCode="General">
                  <c:v>0.97285000000000044</c:v>
                </c:pt>
                <c:pt idx="804" formatCode="General">
                  <c:v>0.97331999999999996</c:v>
                </c:pt>
                <c:pt idx="805" formatCode="General">
                  <c:v>0.97378000000000042</c:v>
                </c:pt>
                <c:pt idx="806" formatCode="General">
                  <c:v>0.97423000000000004</c:v>
                </c:pt>
                <c:pt idx="807" formatCode="General">
                  <c:v>0.97468000000000043</c:v>
                </c:pt>
                <c:pt idx="808" formatCode="General">
                  <c:v>0.97511999999999999</c:v>
                </c:pt>
                <c:pt idx="809" formatCode="General">
                  <c:v>0.97555999999999998</c:v>
                </c:pt>
                <c:pt idx="810" formatCode="General">
                  <c:v>0.97599000000000058</c:v>
                </c:pt>
                <c:pt idx="811" formatCode="General">
                  <c:v>0.97641</c:v>
                </c:pt>
                <c:pt idx="812" formatCode="General">
                  <c:v>0.97682000000000047</c:v>
                </c:pt>
                <c:pt idx="813" formatCode="General">
                  <c:v>0.97723000000000004</c:v>
                </c:pt>
                <c:pt idx="814" formatCode="General">
                  <c:v>0.97763999999999995</c:v>
                </c:pt>
                <c:pt idx="815" formatCode="General">
                  <c:v>0.97802999999999995</c:v>
                </c:pt>
                <c:pt idx="816" formatCode="General">
                  <c:v>0.97843000000000002</c:v>
                </c:pt>
                <c:pt idx="817" formatCode="General">
                  <c:v>0.9788100000000004</c:v>
                </c:pt>
                <c:pt idx="818" formatCode="General">
                  <c:v>0.97919000000000045</c:v>
                </c:pt>
                <c:pt idx="819" formatCode="General">
                  <c:v>0.97957000000000005</c:v>
                </c:pt>
                <c:pt idx="820" formatCode="General">
                  <c:v>0.97993000000000041</c:v>
                </c:pt>
                <c:pt idx="821" formatCode="General">
                  <c:v>0.98029999999999951</c:v>
                </c:pt>
                <c:pt idx="822" formatCode="General">
                  <c:v>0.98065000000000002</c:v>
                </c:pt>
                <c:pt idx="823" formatCode="General">
                  <c:v>0.9810099999999996</c:v>
                </c:pt>
                <c:pt idx="824" formatCode="General">
                  <c:v>0.9813499999999995</c:v>
                </c:pt>
                <c:pt idx="825" formatCode="General">
                  <c:v>0.98168999999999951</c:v>
                </c:pt>
                <c:pt idx="826" formatCode="General">
                  <c:v>0.98202999999999996</c:v>
                </c:pt>
                <c:pt idx="827" formatCode="General">
                  <c:v>0.98235999999999957</c:v>
                </c:pt>
                <c:pt idx="828" formatCode="General">
                  <c:v>0.98268</c:v>
                </c:pt>
                <c:pt idx="829" formatCode="General">
                  <c:v>0.98299999999999998</c:v>
                </c:pt>
                <c:pt idx="830" formatCode="General">
                  <c:v>0.98331999999999942</c:v>
                </c:pt>
                <c:pt idx="831" formatCode="General">
                  <c:v>0.98363</c:v>
                </c:pt>
                <c:pt idx="832" formatCode="General">
                  <c:v>0.98392999999999997</c:v>
                </c:pt>
                <c:pt idx="833" formatCode="General">
                  <c:v>0.98422999999999961</c:v>
                </c:pt>
                <c:pt idx="834" formatCode="General">
                  <c:v>0.98452999999999957</c:v>
                </c:pt>
                <c:pt idx="835" formatCode="General">
                  <c:v>0.98482000000000003</c:v>
                </c:pt>
                <c:pt idx="836" formatCode="General">
                  <c:v>0.98509999999999998</c:v>
                </c:pt>
                <c:pt idx="837" formatCode="General">
                  <c:v>0.98537999999999959</c:v>
                </c:pt>
                <c:pt idx="838" formatCode="General">
                  <c:v>0.98565999999999998</c:v>
                </c:pt>
                <c:pt idx="839" formatCode="General">
                  <c:v>0.98592999999999997</c:v>
                </c:pt>
                <c:pt idx="840" formatCode="General">
                  <c:v>0.98619999999999997</c:v>
                </c:pt>
                <c:pt idx="841" formatCode="General">
                  <c:v>0.98645999999999956</c:v>
                </c:pt>
                <c:pt idx="842" formatCode="General">
                  <c:v>0.98672000000000004</c:v>
                </c:pt>
                <c:pt idx="843" formatCode="General">
                  <c:v>0.98697999999999997</c:v>
                </c:pt>
                <c:pt idx="844" formatCode="General">
                  <c:v>0.98722999999999961</c:v>
                </c:pt>
                <c:pt idx="845" formatCode="General">
                  <c:v>0.98746999999999929</c:v>
                </c:pt>
                <c:pt idx="846" formatCode="General">
                  <c:v>0.98770999999999998</c:v>
                </c:pt>
                <c:pt idx="847" formatCode="General">
                  <c:v>0.98794999999999999</c:v>
                </c:pt>
                <c:pt idx="848" formatCode="General">
                  <c:v>0.98819000000000001</c:v>
                </c:pt>
                <c:pt idx="849" formatCode="General">
                  <c:v>0.9884199999999993</c:v>
                </c:pt>
                <c:pt idx="850" formatCode="General">
                  <c:v>0.98863999999999996</c:v>
                </c:pt>
                <c:pt idx="851" formatCode="General">
                  <c:v>0.98885999999999996</c:v>
                </c:pt>
                <c:pt idx="852" formatCode="General">
                  <c:v>0.98907999999999996</c:v>
                </c:pt>
                <c:pt idx="853" formatCode="General">
                  <c:v>0.98929999999999996</c:v>
                </c:pt>
                <c:pt idx="854" formatCode="General">
                  <c:v>0.98950999999999956</c:v>
                </c:pt>
                <c:pt idx="855" formatCode="General">
                  <c:v>0.98972000000000004</c:v>
                </c:pt>
                <c:pt idx="856" formatCode="General">
                  <c:v>0.98992000000000002</c:v>
                </c:pt>
                <c:pt idx="857" formatCode="General">
                  <c:v>0.99012</c:v>
                </c:pt>
                <c:pt idx="858" formatCode="General">
                  <c:v>0.99031999999999942</c:v>
                </c:pt>
                <c:pt idx="859" formatCode="General">
                  <c:v>0.99050999999999956</c:v>
                </c:pt>
                <c:pt idx="860" formatCode="General">
                  <c:v>0.99070000000000003</c:v>
                </c:pt>
                <c:pt idx="861" formatCode="General">
                  <c:v>0.99089000000000005</c:v>
                </c:pt>
                <c:pt idx="862" formatCode="General">
                  <c:v>0.99107000000000001</c:v>
                </c:pt>
                <c:pt idx="863" formatCode="General">
                  <c:v>0.99124999999999996</c:v>
                </c:pt>
                <c:pt idx="864" formatCode="General">
                  <c:v>0.99142999999999959</c:v>
                </c:pt>
                <c:pt idx="865" formatCode="General">
                  <c:v>0.99160000000000004</c:v>
                </c:pt>
                <c:pt idx="866" formatCode="General">
                  <c:v>0.99177000000000004</c:v>
                </c:pt>
                <c:pt idx="867" formatCode="General">
                  <c:v>0.99194000000000004</c:v>
                </c:pt>
                <c:pt idx="868" formatCode="General">
                  <c:v>0.99209999999999998</c:v>
                </c:pt>
                <c:pt idx="869" formatCode="General">
                  <c:v>0.99226999999999943</c:v>
                </c:pt>
                <c:pt idx="870" formatCode="General">
                  <c:v>0.99241999999999941</c:v>
                </c:pt>
                <c:pt idx="871" formatCode="General">
                  <c:v>0.99257999999999957</c:v>
                </c:pt>
                <c:pt idx="872" formatCode="General">
                  <c:v>0.99273</c:v>
                </c:pt>
                <c:pt idx="873" formatCode="General">
                  <c:v>0.99287999999999998</c:v>
                </c:pt>
                <c:pt idx="874" formatCode="General">
                  <c:v>0.99302999999999997</c:v>
                </c:pt>
                <c:pt idx="875" formatCode="General">
                  <c:v>0.99317999999999951</c:v>
                </c:pt>
                <c:pt idx="876" formatCode="General">
                  <c:v>0.99331999999999943</c:v>
                </c:pt>
                <c:pt idx="877" formatCode="General">
                  <c:v>0.99345999999999957</c:v>
                </c:pt>
                <c:pt idx="878" formatCode="General">
                  <c:v>0.99358999999999942</c:v>
                </c:pt>
                <c:pt idx="879" formatCode="General">
                  <c:v>0.99373</c:v>
                </c:pt>
                <c:pt idx="880" formatCode="General">
                  <c:v>0.99385999999999997</c:v>
                </c:pt>
                <c:pt idx="881" formatCode="General">
                  <c:v>0.99399000000000004</c:v>
                </c:pt>
                <c:pt idx="882" formatCode="General">
                  <c:v>0.99412</c:v>
                </c:pt>
                <c:pt idx="883" formatCode="General">
                  <c:v>0.99424000000000001</c:v>
                </c:pt>
                <c:pt idx="884" formatCode="General">
                  <c:v>0.99435999999999958</c:v>
                </c:pt>
                <c:pt idx="885" formatCode="General">
                  <c:v>0.99447999999999959</c:v>
                </c:pt>
                <c:pt idx="886" formatCode="General">
                  <c:v>0.99460000000000004</c:v>
                </c:pt>
                <c:pt idx="887" formatCode="General">
                  <c:v>0.99472000000000005</c:v>
                </c:pt>
                <c:pt idx="888" formatCode="General">
                  <c:v>0.99482999999999999</c:v>
                </c:pt>
                <c:pt idx="889" formatCode="General">
                  <c:v>0.99494000000000005</c:v>
                </c:pt>
                <c:pt idx="890" formatCode="General">
                  <c:v>0.99504999999999999</c:v>
                </c:pt>
                <c:pt idx="891" formatCode="General">
                  <c:v>0.9951599999999996</c:v>
                </c:pt>
                <c:pt idx="892" formatCode="General">
                  <c:v>0.99525999999999959</c:v>
                </c:pt>
                <c:pt idx="893" formatCode="General">
                  <c:v>0.99535999999999958</c:v>
                </c:pt>
                <c:pt idx="894" formatCode="General">
                  <c:v>0.99545999999999957</c:v>
                </c:pt>
                <c:pt idx="895" formatCode="General">
                  <c:v>0.99555999999999956</c:v>
                </c:pt>
                <c:pt idx="896" formatCode="General">
                  <c:v>0.99565999999999999</c:v>
                </c:pt>
                <c:pt idx="897" formatCode="General">
                  <c:v>0.99575999999999998</c:v>
                </c:pt>
                <c:pt idx="898" formatCode="General">
                  <c:v>0.99585000000000001</c:v>
                </c:pt>
                <c:pt idx="899" formatCode="General">
                  <c:v>0.99594000000000005</c:v>
                </c:pt>
                <c:pt idx="900" formatCode="General">
                  <c:v>0.99602999999999997</c:v>
                </c:pt>
                <c:pt idx="901" formatCode="General">
                  <c:v>0.99612000000000001</c:v>
                </c:pt>
                <c:pt idx="902" formatCode="General">
                  <c:v>0.99619999999999997</c:v>
                </c:pt>
                <c:pt idx="903" formatCode="General">
                  <c:v>0.99629000000000001</c:v>
                </c:pt>
                <c:pt idx="904" formatCode="General">
                  <c:v>0.99636999999999942</c:v>
                </c:pt>
                <c:pt idx="905" formatCode="General">
                  <c:v>0.9964499999999995</c:v>
                </c:pt>
                <c:pt idx="906" formatCode="General">
                  <c:v>0.99652999999999958</c:v>
                </c:pt>
                <c:pt idx="907" formatCode="General">
                  <c:v>0.99661</c:v>
                </c:pt>
                <c:pt idx="908" formatCode="General">
                  <c:v>0.99668000000000001</c:v>
                </c:pt>
                <c:pt idx="909" formatCode="General">
                  <c:v>0.99675999999999998</c:v>
                </c:pt>
                <c:pt idx="910" formatCode="General">
                  <c:v>0.99682999999999999</c:v>
                </c:pt>
                <c:pt idx="911" formatCode="General">
                  <c:v>0.99690000000000001</c:v>
                </c:pt>
                <c:pt idx="912" formatCode="General">
                  <c:v>0.99697000000000002</c:v>
                </c:pt>
                <c:pt idx="913" formatCode="General">
                  <c:v>0.99704000000000004</c:v>
                </c:pt>
                <c:pt idx="914" formatCode="General">
                  <c:v>0.99710999999999961</c:v>
                </c:pt>
                <c:pt idx="915" formatCode="General">
                  <c:v>0.99717</c:v>
                </c:pt>
                <c:pt idx="916" formatCode="General">
                  <c:v>0.99724000000000002</c:v>
                </c:pt>
                <c:pt idx="917" formatCode="General">
                  <c:v>0.99729999999999996</c:v>
                </c:pt>
                <c:pt idx="918" formatCode="General">
                  <c:v>0.99735999999999958</c:v>
                </c:pt>
                <c:pt idx="919" formatCode="General">
                  <c:v>0.99742999999999959</c:v>
                </c:pt>
                <c:pt idx="920" formatCode="General">
                  <c:v>0.99747999999999959</c:v>
                </c:pt>
                <c:pt idx="921" formatCode="General">
                  <c:v>0.99753999999999943</c:v>
                </c:pt>
                <c:pt idx="922" formatCode="General">
                  <c:v>0.99760000000000004</c:v>
                </c:pt>
                <c:pt idx="923" formatCode="General">
                  <c:v>0.99765999999999999</c:v>
                </c:pt>
                <c:pt idx="924" formatCode="General">
                  <c:v>0.99770999999999999</c:v>
                </c:pt>
                <c:pt idx="925" formatCode="General">
                  <c:v>0.99775999999999998</c:v>
                </c:pt>
                <c:pt idx="926" formatCode="General">
                  <c:v>0.99782000000000004</c:v>
                </c:pt>
                <c:pt idx="927" formatCode="General">
                  <c:v>0.99787000000000003</c:v>
                </c:pt>
                <c:pt idx="928" formatCode="General">
                  <c:v>0.99792000000000003</c:v>
                </c:pt>
                <c:pt idx="929" formatCode="General">
                  <c:v>0.99797000000000002</c:v>
                </c:pt>
                <c:pt idx="930" formatCode="General">
                  <c:v>0.99800999999999951</c:v>
                </c:pt>
                <c:pt idx="931" formatCode="General">
                  <c:v>0.9980599999999995</c:v>
                </c:pt>
                <c:pt idx="932" formatCode="General">
                  <c:v>0.99810999999999961</c:v>
                </c:pt>
                <c:pt idx="933" formatCode="General">
                  <c:v>0.99814999999999998</c:v>
                </c:pt>
                <c:pt idx="934" formatCode="General">
                  <c:v>0.99819999999999998</c:v>
                </c:pt>
                <c:pt idx="935" formatCode="General">
                  <c:v>0.99824000000000002</c:v>
                </c:pt>
                <c:pt idx="936" formatCode="General">
                  <c:v>0.9982799999999995</c:v>
                </c:pt>
                <c:pt idx="937" formatCode="General">
                  <c:v>0.99831999999999943</c:v>
                </c:pt>
                <c:pt idx="938" formatCode="General">
                  <c:v>0.99835999999999958</c:v>
                </c:pt>
                <c:pt idx="939" formatCode="General">
                  <c:v>0.99839999999999951</c:v>
                </c:pt>
                <c:pt idx="940" formatCode="General">
                  <c:v>0.99843999999999955</c:v>
                </c:pt>
                <c:pt idx="941" formatCode="General">
                  <c:v>0.99847999999999959</c:v>
                </c:pt>
                <c:pt idx="942" formatCode="General">
                  <c:v>0.99850999999999956</c:v>
                </c:pt>
                <c:pt idx="943" formatCode="General">
                  <c:v>0.9985499999999996</c:v>
                </c:pt>
                <c:pt idx="944" formatCode="General">
                  <c:v>0.99858999999999942</c:v>
                </c:pt>
                <c:pt idx="945" formatCode="General">
                  <c:v>0.99861999999999951</c:v>
                </c:pt>
                <c:pt idx="946" formatCode="General">
                  <c:v>0.99865000000000004</c:v>
                </c:pt>
                <c:pt idx="947" formatCode="General">
                  <c:v>0.99868999999999997</c:v>
                </c:pt>
                <c:pt idx="948" formatCode="General">
                  <c:v>0.99872000000000005</c:v>
                </c:pt>
                <c:pt idx="949" formatCode="General">
                  <c:v>0.99875000000000003</c:v>
                </c:pt>
                <c:pt idx="950" formatCode="General">
                  <c:v>0.99878</c:v>
                </c:pt>
                <c:pt idx="951" formatCode="General">
                  <c:v>0.99880999999999998</c:v>
                </c:pt>
                <c:pt idx="952" formatCode="General">
                  <c:v>0.99883999999999951</c:v>
                </c:pt>
                <c:pt idx="953" formatCode="General">
                  <c:v>0.99887000000000004</c:v>
                </c:pt>
                <c:pt idx="954" formatCode="General">
                  <c:v>0.99890000000000001</c:v>
                </c:pt>
                <c:pt idx="955" formatCode="General">
                  <c:v>0.99892000000000003</c:v>
                </c:pt>
                <c:pt idx="956" formatCode="General">
                  <c:v>0.99895</c:v>
                </c:pt>
                <c:pt idx="957" formatCode="General">
                  <c:v>0.99897999999999998</c:v>
                </c:pt>
                <c:pt idx="958" formatCode="General">
                  <c:v>0.999</c:v>
                </c:pt>
                <c:pt idx="959" formatCode="General">
                  <c:v>0.99902999999999997</c:v>
                </c:pt>
                <c:pt idx="960" formatCode="General">
                  <c:v>0.99904999999999999</c:v>
                </c:pt>
                <c:pt idx="961" formatCode="General">
                  <c:v>0.99907999999999997</c:v>
                </c:pt>
                <c:pt idx="962" formatCode="General">
                  <c:v>0.99909999999999999</c:v>
                </c:pt>
                <c:pt idx="963" formatCode="General">
                  <c:v>0.99912000000000001</c:v>
                </c:pt>
                <c:pt idx="964" formatCode="General">
                  <c:v>0.99914000000000003</c:v>
                </c:pt>
                <c:pt idx="965" formatCode="General">
                  <c:v>0.99917</c:v>
                </c:pt>
                <c:pt idx="966" formatCode="General">
                  <c:v>0.99919000000000002</c:v>
                </c:pt>
                <c:pt idx="967" formatCode="General">
                  <c:v>0.9992099999999996</c:v>
                </c:pt>
                <c:pt idx="968" formatCode="General">
                  <c:v>0.99922999999999951</c:v>
                </c:pt>
                <c:pt idx="969" formatCode="General">
                  <c:v>0.99924999999999997</c:v>
                </c:pt>
                <c:pt idx="970" formatCode="General">
                  <c:v>0.99926999999999955</c:v>
                </c:pt>
                <c:pt idx="971" formatCode="General">
                  <c:v>0.99929000000000001</c:v>
                </c:pt>
                <c:pt idx="972" formatCode="General">
                  <c:v>0.99929999999999997</c:v>
                </c:pt>
                <c:pt idx="973" formatCode="General">
                  <c:v>0.99931999999999943</c:v>
                </c:pt>
                <c:pt idx="974" formatCode="General">
                  <c:v>0.99934000000000001</c:v>
                </c:pt>
                <c:pt idx="975" formatCode="General">
                  <c:v>0.99935999999999958</c:v>
                </c:pt>
                <c:pt idx="976" formatCode="General">
                  <c:v>0.99936999999999943</c:v>
                </c:pt>
                <c:pt idx="977" formatCode="General">
                  <c:v>0.99939</c:v>
                </c:pt>
                <c:pt idx="978" formatCode="General">
                  <c:v>0.99940999999999958</c:v>
                </c:pt>
                <c:pt idx="979" formatCode="General">
                  <c:v>0.99941999999999942</c:v>
                </c:pt>
                <c:pt idx="980" formatCode="General">
                  <c:v>0.99944</c:v>
                </c:pt>
                <c:pt idx="981" formatCode="General">
                  <c:v>0.99944999999999951</c:v>
                </c:pt>
                <c:pt idx="982" formatCode="General">
                  <c:v>0.99946999999999941</c:v>
                </c:pt>
                <c:pt idx="983" formatCode="General">
                  <c:v>0.99947999999999959</c:v>
                </c:pt>
                <c:pt idx="984" formatCode="General">
                  <c:v>0.99948999999999955</c:v>
                </c:pt>
                <c:pt idx="985" formatCode="General">
                  <c:v>0.99950999999999957</c:v>
                </c:pt>
                <c:pt idx="986" formatCode="General">
                  <c:v>0.9995199999999993</c:v>
                </c:pt>
                <c:pt idx="987" formatCode="General">
                  <c:v>0.99952999999999959</c:v>
                </c:pt>
                <c:pt idx="988" formatCode="General">
                  <c:v>0.99953999999999943</c:v>
                </c:pt>
                <c:pt idx="989" formatCode="General">
                  <c:v>0.99955999999999956</c:v>
                </c:pt>
                <c:pt idx="990" formatCode="General">
                  <c:v>0.99956999999999929</c:v>
                </c:pt>
                <c:pt idx="991" formatCode="General">
                  <c:v>0.99957999999999958</c:v>
                </c:pt>
                <c:pt idx="992" formatCode="General">
                  <c:v>0.99958999999999942</c:v>
                </c:pt>
                <c:pt idx="993" formatCode="General">
                  <c:v>0.99960000000000004</c:v>
                </c:pt>
                <c:pt idx="994" formatCode="General">
                  <c:v>0.99961</c:v>
                </c:pt>
                <c:pt idx="995" formatCode="General">
                  <c:v>0.99961999999999951</c:v>
                </c:pt>
                <c:pt idx="996" formatCode="General">
                  <c:v>0.99963000000000002</c:v>
                </c:pt>
                <c:pt idx="997" formatCode="General">
                  <c:v>0.99963999999999997</c:v>
                </c:pt>
                <c:pt idx="998" formatCode="General">
                  <c:v>0.99965000000000004</c:v>
                </c:pt>
                <c:pt idx="999" formatCode="General">
                  <c:v>0.99965999999999999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2F-4791-9B49-2F62BF476789}"/>
            </c:ext>
          </c:extLst>
        </c:ser>
        <c:ser>
          <c:idx val="2"/>
          <c:order val="2"/>
          <c:tx>
            <c:v>Gauss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Statistics_HOMO!$F$2:$F$1001</c:f>
              <c:numCache>
                <c:formatCode>General</c:formatCode>
                <c:ptCount val="1000"/>
                <c:pt idx="0">
                  <c:v>-6.3079999999999954</c:v>
                </c:pt>
                <c:pt idx="1">
                  <c:v>-6.30776</c:v>
                </c:pt>
                <c:pt idx="2">
                  <c:v>-6.3075299999999945</c:v>
                </c:pt>
                <c:pt idx="3">
                  <c:v>-6.3072900000000001</c:v>
                </c:pt>
                <c:pt idx="4">
                  <c:v>-6.3070599999999954</c:v>
                </c:pt>
                <c:pt idx="5">
                  <c:v>-6.3068200000000001</c:v>
                </c:pt>
                <c:pt idx="6">
                  <c:v>-6.3065799999999976</c:v>
                </c:pt>
                <c:pt idx="7">
                  <c:v>-6.3063500000000001</c:v>
                </c:pt>
                <c:pt idx="8">
                  <c:v>-6.3061099999999985</c:v>
                </c:pt>
                <c:pt idx="9">
                  <c:v>-6.3058699999999996</c:v>
                </c:pt>
                <c:pt idx="10">
                  <c:v>-6.3056400000000004</c:v>
                </c:pt>
                <c:pt idx="11">
                  <c:v>-6.3053999999999997</c:v>
                </c:pt>
                <c:pt idx="12">
                  <c:v>-6.3051699999999986</c:v>
                </c:pt>
                <c:pt idx="13">
                  <c:v>-6.3049299999999926</c:v>
                </c:pt>
                <c:pt idx="14">
                  <c:v>-6.3046899999999955</c:v>
                </c:pt>
                <c:pt idx="15">
                  <c:v>-6.3044599999999953</c:v>
                </c:pt>
                <c:pt idx="16">
                  <c:v>-6.3042199999999955</c:v>
                </c:pt>
                <c:pt idx="17">
                  <c:v>-6.3039799999999966</c:v>
                </c:pt>
                <c:pt idx="18">
                  <c:v>-6.30375</c:v>
                </c:pt>
                <c:pt idx="19">
                  <c:v>-6.3035099999999966</c:v>
                </c:pt>
                <c:pt idx="20">
                  <c:v>-6.30328</c:v>
                </c:pt>
                <c:pt idx="21">
                  <c:v>-6.3030400000000002</c:v>
                </c:pt>
                <c:pt idx="22">
                  <c:v>-6.3027999999999986</c:v>
                </c:pt>
                <c:pt idx="23">
                  <c:v>-6.3025699999999976</c:v>
                </c:pt>
                <c:pt idx="24">
                  <c:v>-6.3023299999999987</c:v>
                </c:pt>
                <c:pt idx="25">
                  <c:v>-6.3020899999999953</c:v>
                </c:pt>
                <c:pt idx="26">
                  <c:v>-6.3018599999999996</c:v>
                </c:pt>
                <c:pt idx="27">
                  <c:v>-6.3016199999999998</c:v>
                </c:pt>
                <c:pt idx="28">
                  <c:v>-6.3013899999999996</c:v>
                </c:pt>
                <c:pt idx="29">
                  <c:v>-6.3011499999999998</c:v>
                </c:pt>
                <c:pt idx="30">
                  <c:v>-6.3009099999999956</c:v>
                </c:pt>
                <c:pt idx="31">
                  <c:v>-6.3006799999999998</c:v>
                </c:pt>
                <c:pt idx="32">
                  <c:v>-6.30044</c:v>
                </c:pt>
                <c:pt idx="33">
                  <c:v>-6.3002000000000002</c:v>
                </c:pt>
                <c:pt idx="34">
                  <c:v>-6.2999700000000001</c:v>
                </c:pt>
                <c:pt idx="35">
                  <c:v>-6.2997300000000003</c:v>
                </c:pt>
                <c:pt idx="36">
                  <c:v>-6.2995000000000001</c:v>
                </c:pt>
                <c:pt idx="37">
                  <c:v>-6.2992600000000039</c:v>
                </c:pt>
                <c:pt idx="38">
                  <c:v>-6.2990199999999996</c:v>
                </c:pt>
                <c:pt idx="39">
                  <c:v>-6.2987900000000003</c:v>
                </c:pt>
                <c:pt idx="40">
                  <c:v>-6.2985499999999996</c:v>
                </c:pt>
                <c:pt idx="41">
                  <c:v>-6.2983099999999999</c:v>
                </c:pt>
                <c:pt idx="42">
                  <c:v>-6.2980799999999997</c:v>
                </c:pt>
                <c:pt idx="43">
                  <c:v>-6.2978399999999954</c:v>
                </c:pt>
                <c:pt idx="44">
                  <c:v>-6.2976099999999997</c:v>
                </c:pt>
                <c:pt idx="45">
                  <c:v>-6.2973699999999999</c:v>
                </c:pt>
                <c:pt idx="46">
                  <c:v>-6.2971299999999966</c:v>
                </c:pt>
                <c:pt idx="47">
                  <c:v>-6.2968999999999999</c:v>
                </c:pt>
                <c:pt idx="48">
                  <c:v>-6.2966600000000037</c:v>
                </c:pt>
                <c:pt idx="49">
                  <c:v>-6.2964200000000003</c:v>
                </c:pt>
                <c:pt idx="50">
                  <c:v>-6.2961900000000002</c:v>
                </c:pt>
                <c:pt idx="51">
                  <c:v>-6.2959499999999986</c:v>
                </c:pt>
                <c:pt idx="52">
                  <c:v>-6.2957200000000002</c:v>
                </c:pt>
                <c:pt idx="53">
                  <c:v>-6.2954799999999986</c:v>
                </c:pt>
                <c:pt idx="54">
                  <c:v>-6.2952399999999997</c:v>
                </c:pt>
                <c:pt idx="55">
                  <c:v>-6.2950099999999996</c:v>
                </c:pt>
                <c:pt idx="56">
                  <c:v>-6.2947699999999998</c:v>
                </c:pt>
                <c:pt idx="57">
                  <c:v>-6.2945299999999955</c:v>
                </c:pt>
                <c:pt idx="58">
                  <c:v>-6.2942999999999998</c:v>
                </c:pt>
                <c:pt idx="59">
                  <c:v>-6.29406</c:v>
                </c:pt>
                <c:pt idx="60">
                  <c:v>-6.2938299999999998</c:v>
                </c:pt>
                <c:pt idx="61">
                  <c:v>-6.29359</c:v>
                </c:pt>
                <c:pt idx="62">
                  <c:v>-6.2933500000000002</c:v>
                </c:pt>
                <c:pt idx="63">
                  <c:v>-6.29312</c:v>
                </c:pt>
                <c:pt idx="64">
                  <c:v>-6.2928799999999976</c:v>
                </c:pt>
                <c:pt idx="65">
                  <c:v>-6.2926399999999996</c:v>
                </c:pt>
                <c:pt idx="66">
                  <c:v>-6.2924099999999976</c:v>
                </c:pt>
                <c:pt idx="67">
                  <c:v>-6.2921699999999996</c:v>
                </c:pt>
                <c:pt idx="68">
                  <c:v>-6.2919400000000003</c:v>
                </c:pt>
                <c:pt idx="69">
                  <c:v>-6.2917000000000014</c:v>
                </c:pt>
                <c:pt idx="70">
                  <c:v>-6.2914599999999998</c:v>
                </c:pt>
                <c:pt idx="71">
                  <c:v>-6.2912300000000014</c:v>
                </c:pt>
                <c:pt idx="72">
                  <c:v>-6.2909899999999954</c:v>
                </c:pt>
                <c:pt idx="73">
                  <c:v>-6.2907500000000001</c:v>
                </c:pt>
                <c:pt idx="74">
                  <c:v>-6.2905199999999954</c:v>
                </c:pt>
                <c:pt idx="75">
                  <c:v>-6.2902800000000001</c:v>
                </c:pt>
                <c:pt idx="76">
                  <c:v>-6.2900499999999999</c:v>
                </c:pt>
                <c:pt idx="77">
                  <c:v>-6.2898100000000001</c:v>
                </c:pt>
                <c:pt idx="78">
                  <c:v>-6.2895700000000003</c:v>
                </c:pt>
                <c:pt idx="79">
                  <c:v>-6.2893400000000037</c:v>
                </c:pt>
                <c:pt idx="80">
                  <c:v>-6.2891000000000004</c:v>
                </c:pt>
                <c:pt idx="81">
                  <c:v>-6.2888599999999997</c:v>
                </c:pt>
                <c:pt idx="82">
                  <c:v>-6.2886300000000004</c:v>
                </c:pt>
                <c:pt idx="83">
                  <c:v>-6.2883899999999997</c:v>
                </c:pt>
                <c:pt idx="84">
                  <c:v>-6.2881600000000004</c:v>
                </c:pt>
                <c:pt idx="85">
                  <c:v>-6.2879199999999953</c:v>
                </c:pt>
                <c:pt idx="86">
                  <c:v>-6.2876799999999999</c:v>
                </c:pt>
                <c:pt idx="87">
                  <c:v>-6.2874499999999998</c:v>
                </c:pt>
                <c:pt idx="88">
                  <c:v>-6.28721</c:v>
                </c:pt>
                <c:pt idx="89">
                  <c:v>-6.2869700000000002</c:v>
                </c:pt>
                <c:pt idx="90">
                  <c:v>-6.2867400000000035</c:v>
                </c:pt>
                <c:pt idx="91">
                  <c:v>-6.2865000000000002</c:v>
                </c:pt>
                <c:pt idx="92">
                  <c:v>-6.2862700000000036</c:v>
                </c:pt>
                <c:pt idx="93">
                  <c:v>-6.2860300000000002</c:v>
                </c:pt>
                <c:pt idx="94">
                  <c:v>-6.2857900000000004</c:v>
                </c:pt>
                <c:pt idx="95">
                  <c:v>-6.2855600000000003</c:v>
                </c:pt>
                <c:pt idx="96">
                  <c:v>-6.2853199999999996</c:v>
                </c:pt>
                <c:pt idx="97">
                  <c:v>-6.2850900000000003</c:v>
                </c:pt>
                <c:pt idx="98">
                  <c:v>-6.2848499999999996</c:v>
                </c:pt>
                <c:pt idx="99">
                  <c:v>-6.2846099999999998</c:v>
                </c:pt>
                <c:pt idx="100">
                  <c:v>-6.2843799999999996</c:v>
                </c:pt>
                <c:pt idx="101">
                  <c:v>-6.2841399999999954</c:v>
                </c:pt>
                <c:pt idx="102">
                  <c:v>-6.2839</c:v>
                </c:pt>
                <c:pt idx="103">
                  <c:v>-6.2836700000000034</c:v>
                </c:pt>
                <c:pt idx="104">
                  <c:v>-6.2834300000000001</c:v>
                </c:pt>
                <c:pt idx="105">
                  <c:v>-6.2831999999999999</c:v>
                </c:pt>
                <c:pt idx="106">
                  <c:v>-6.2829600000000001</c:v>
                </c:pt>
                <c:pt idx="107">
                  <c:v>-6.2827200000000003</c:v>
                </c:pt>
                <c:pt idx="108">
                  <c:v>-6.2824900000000001</c:v>
                </c:pt>
                <c:pt idx="109">
                  <c:v>-6.2822500000000003</c:v>
                </c:pt>
                <c:pt idx="110">
                  <c:v>-6.2820099999999996</c:v>
                </c:pt>
                <c:pt idx="111">
                  <c:v>-6.2817800000000004</c:v>
                </c:pt>
                <c:pt idx="112">
                  <c:v>-6.2815399999999997</c:v>
                </c:pt>
                <c:pt idx="113">
                  <c:v>-6.2813100000000004</c:v>
                </c:pt>
                <c:pt idx="114">
                  <c:v>-6.2810700000000024</c:v>
                </c:pt>
                <c:pt idx="115">
                  <c:v>-6.2808299999999999</c:v>
                </c:pt>
                <c:pt idx="116">
                  <c:v>-6.2805999999999997</c:v>
                </c:pt>
                <c:pt idx="117">
                  <c:v>-6.2803599999999999</c:v>
                </c:pt>
                <c:pt idx="118">
                  <c:v>-6.2801200000000001</c:v>
                </c:pt>
                <c:pt idx="119">
                  <c:v>-6.2798900000000035</c:v>
                </c:pt>
                <c:pt idx="120">
                  <c:v>-6.2796500000000037</c:v>
                </c:pt>
                <c:pt idx="121">
                  <c:v>-6.2794200000000036</c:v>
                </c:pt>
                <c:pt idx="122">
                  <c:v>-6.2791800000000002</c:v>
                </c:pt>
                <c:pt idx="123">
                  <c:v>-6.2789400000000004</c:v>
                </c:pt>
                <c:pt idx="124">
                  <c:v>-6.2787100000000002</c:v>
                </c:pt>
                <c:pt idx="125">
                  <c:v>-6.2784700000000004</c:v>
                </c:pt>
                <c:pt idx="126">
                  <c:v>-6.2782300000000024</c:v>
                </c:pt>
                <c:pt idx="127">
                  <c:v>-6.2779999999999996</c:v>
                </c:pt>
                <c:pt idx="128">
                  <c:v>-6.2777599999999998</c:v>
                </c:pt>
                <c:pt idx="129">
                  <c:v>-6.2775299999999996</c:v>
                </c:pt>
                <c:pt idx="130">
                  <c:v>-6.2772899999999998</c:v>
                </c:pt>
                <c:pt idx="131">
                  <c:v>-6.27705</c:v>
                </c:pt>
                <c:pt idx="132">
                  <c:v>-6.2768199999999998</c:v>
                </c:pt>
                <c:pt idx="133">
                  <c:v>-6.27658</c:v>
                </c:pt>
                <c:pt idx="134">
                  <c:v>-6.2763400000000038</c:v>
                </c:pt>
                <c:pt idx="135">
                  <c:v>-6.2761100000000001</c:v>
                </c:pt>
                <c:pt idx="136">
                  <c:v>-6.2758700000000003</c:v>
                </c:pt>
                <c:pt idx="137">
                  <c:v>-6.2756400000000037</c:v>
                </c:pt>
                <c:pt idx="138">
                  <c:v>-6.2754000000000003</c:v>
                </c:pt>
                <c:pt idx="139">
                  <c:v>-6.2751599999999996</c:v>
                </c:pt>
                <c:pt idx="140">
                  <c:v>-6.2749299999999986</c:v>
                </c:pt>
                <c:pt idx="141">
                  <c:v>-6.2746899999999997</c:v>
                </c:pt>
                <c:pt idx="142">
                  <c:v>-6.2744499999999999</c:v>
                </c:pt>
                <c:pt idx="143">
                  <c:v>-6.2742199999999997</c:v>
                </c:pt>
                <c:pt idx="144">
                  <c:v>-6.2739799999999999</c:v>
                </c:pt>
                <c:pt idx="145">
                  <c:v>-6.2737500000000024</c:v>
                </c:pt>
                <c:pt idx="146">
                  <c:v>-6.2735099999999999</c:v>
                </c:pt>
                <c:pt idx="147">
                  <c:v>-6.2732700000000037</c:v>
                </c:pt>
                <c:pt idx="148">
                  <c:v>-6.2730399999999999</c:v>
                </c:pt>
                <c:pt idx="149">
                  <c:v>-6.2728000000000002</c:v>
                </c:pt>
                <c:pt idx="150">
                  <c:v>-6.2725600000000004</c:v>
                </c:pt>
                <c:pt idx="151">
                  <c:v>-6.2723300000000002</c:v>
                </c:pt>
                <c:pt idx="152">
                  <c:v>-6.2720900000000004</c:v>
                </c:pt>
                <c:pt idx="153">
                  <c:v>-6.2718600000000038</c:v>
                </c:pt>
                <c:pt idx="154">
                  <c:v>-6.271620000000004</c:v>
                </c:pt>
                <c:pt idx="155">
                  <c:v>-6.2713800000000024</c:v>
                </c:pt>
                <c:pt idx="156">
                  <c:v>-6.2711500000000004</c:v>
                </c:pt>
                <c:pt idx="157">
                  <c:v>-6.2709099999999998</c:v>
                </c:pt>
                <c:pt idx="158">
                  <c:v>-6.2706700000000035</c:v>
                </c:pt>
                <c:pt idx="159">
                  <c:v>-6.2704399999999998</c:v>
                </c:pt>
                <c:pt idx="160">
                  <c:v>-6.2702000000000035</c:v>
                </c:pt>
                <c:pt idx="161">
                  <c:v>-6.2699699999999998</c:v>
                </c:pt>
                <c:pt idx="162">
                  <c:v>-6.26973</c:v>
                </c:pt>
                <c:pt idx="163">
                  <c:v>-6.2694900000000002</c:v>
                </c:pt>
                <c:pt idx="164">
                  <c:v>-6.2692600000000036</c:v>
                </c:pt>
                <c:pt idx="165">
                  <c:v>-6.2690200000000003</c:v>
                </c:pt>
                <c:pt idx="166">
                  <c:v>-6.2687799999999996</c:v>
                </c:pt>
                <c:pt idx="167">
                  <c:v>-6.2685499999999976</c:v>
                </c:pt>
                <c:pt idx="168">
                  <c:v>-6.2683099999999996</c:v>
                </c:pt>
                <c:pt idx="169">
                  <c:v>-6.2680799999999985</c:v>
                </c:pt>
                <c:pt idx="170">
                  <c:v>-6.2678399999999952</c:v>
                </c:pt>
                <c:pt idx="171">
                  <c:v>-6.2675999999999954</c:v>
                </c:pt>
                <c:pt idx="172">
                  <c:v>-6.2673699999999997</c:v>
                </c:pt>
                <c:pt idx="173">
                  <c:v>-6.2671299999999945</c:v>
                </c:pt>
                <c:pt idx="174">
                  <c:v>-6.2668900000000001</c:v>
                </c:pt>
                <c:pt idx="175">
                  <c:v>-6.2666599999999999</c:v>
                </c:pt>
                <c:pt idx="176">
                  <c:v>-6.2664200000000001</c:v>
                </c:pt>
                <c:pt idx="177">
                  <c:v>-6.2661899999999955</c:v>
                </c:pt>
                <c:pt idx="178">
                  <c:v>-6.2659499999999966</c:v>
                </c:pt>
                <c:pt idx="179">
                  <c:v>-6.2657099999999986</c:v>
                </c:pt>
                <c:pt idx="180">
                  <c:v>-6.2654799999999966</c:v>
                </c:pt>
                <c:pt idx="181">
                  <c:v>-6.2652400000000004</c:v>
                </c:pt>
                <c:pt idx="182">
                  <c:v>-6.2650099999999975</c:v>
                </c:pt>
                <c:pt idx="183">
                  <c:v>-6.2647699999999986</c:v>
                </c:pt>
                <c:pt idx="184">
                  <c:v>-6.2645299999999926</c:v>
                </c:pt>
                <c:pt idx="185">
                  <c:v>-6.2642999999999995</c:v>
                </c:pt>
                <c:pt idx="186">
                  <c:v>-6.2640599999999953</c:v>
                </c:pt>
                <c:pt idx="187">
                  <c:v>-6.2638199999999955</c:v>
                </c:pt>
                <c:pt idx="188">
                  <c:v>-6.2635899999999953</c:v>
                </c:pt>
                <c:pt idx="189">
                  <c:v>-6.26335</c:v>
                </c:pt>
                <c:pt idx="190">
                  <c:v>-6.2631199999999954</c:v>
                </c:pt>
                <c:pt idx="191">
                  <c:v>-6.2628799999999956</c:v>
                </c:pt>
                <c:pt idx="192">
                  <c:v>-6.2626400000000002</c:v>
                </c:pt>
                <c:pt idx="193">
                  <c:v>-6.2624099999999956</c:v>
                </c:pt>
                <c:pt idx="194">
                  <c:v>-6.2621699999999976</c:v>
                </c:pt>
                <c:pt idx="195">
                  <c:v>-6.2619299999999996</c:v>
                </c:pt>
                <c:pt idx="196">
                  <c:v>-6.2617000000000003</c:v>
                </c:pt>
                <c:pt idx="197">
                  <c:v>-6.2614599999999996</c:v>
                </c:pt>
                <c:pt idx="198">
                  <c:v>-6.2612300000000003</c:v>
                </c:pt>
                <c:pt idx="199">
                  <c:v>-6.2609899999999952</c:v>
                </c:pt>
                <c:pt idx="200">
                  <c:v>-6.2607499999999998</c:v>
                </c:pt>
                <c:pt idx="201">
                  <c:v>-6.2605199999999952</c:v>
                </c:pt>
                <c:pt idx="202">
                  <c:v>-6.2602799999999998</c:v>
                </c:pt>
                <c:pt idx="203">
                  <c:v>-6.26004</c:v>
                </c:pt>
                <c:pt idx="204">
                  <c:v>-6.2598099999999999</c:v>
                </c:pt>
                <c:pt idx="205">
                  <c:v>-6.2595700000000001</c:v>
                </c:pt>
                <c:pt idx="206">
                  <c:v>-6.2593399999999999</c:v>
                </c:pt>
                <c:pt idx="207">
                  <c:v>-6.2591000000000001</c:v>
                </c:pt>
                <c:pt idx="208">
                  <c:v>-6.2588600000000003</c:v>
                </c:pt>
                <c:pt idx="209">
                  <c:v>-6.2586300000000001</c:v>
                </c:pt>
                <c:pt idx="210">
                  <c:v>-6.2583900000000003</c:v>
                </c:pt>
                <c:pt idx="211">
                  <c:v>-6.2581499999999997</c:v>
                </c:pt>
                <c:pt idx="212">
                  <c:v>-6.2579199999999915</c:v>
                </c:pt>
                <c:pt idx="213">
                  <c:v>-6.2576799999999997</c:v>
                </c:pt>
                <c:pt idx="214">
                  <c:v>-6.2574499999999986</c:v>
                </c:pt>
                <c:pt idx="215">
                  <c:v>-6.2572099999999997</c:v>
                </c:pt>
                <c:pt idx="216">
                  <c:v>-6.2569699999999999</c:v>
                </c:pt>
                <c:pt idx="217">
                  <c:v>-6.2567399999999997</c:v>
                </c:pt>
                <c:pt idx="218">
                  <c:v>-6.2565</c:v>
                </c:pt>
                <c:pt idx="219">
                  <c:v>-6.2562600000000037</c:v>
                </c:pt>
                <c:pt idx="220">
                  <c:v>-6.25603</c:v>
                </c:pt>
                <c:pt idx="221">
                  <c:v>-6.2557900000000002</c:v>
                </c:pt>
                <c:pt idx="222">
                  <c:v>-6.25556</c:v>
                </c:pt>
                <c:pt idx="223">
                  <c:v>-6.2553200000000002</c:v>
                </c:pt>
                <c:pt idx="224">
                  <c:v>-6.2550799999999995</c:v>
                </c:pt>
                <c:pt idx="225">
                  <c:v>-6.2548499999999976</c:v>
                </c:pt>
                <c:pt idx="226">
                  <c:v>-6.2546099999999996</c:v>
                </c:pt>
                <c:pt idx="227">
                  <c:v>-6.2543699999999998</c:v>
                </c:pt>
                <c:pt idx="228">
                  <c:v>-6.2541399999999951</c:v>
                </c:pt>
                <c:pt idx="229">
                  <c:v>-6.2538999999999998</c:v>
                </c:pt>
                <c:pt idx="230">
                  <c:v>-6.2536700000000014</c:v>
                </c:pt>
                <c:pt idx="231">
                  <c:v>-6.2534299999999998</c:v>
                </c:pt>
                <c:pt idx="232">
                  <c:v>-6.25319</c:v>
                </c:pt>
                <c:pt idx="233">
                  <c:v>-6.2529599999999954</c:v>
                </c:pt>
                <c:pt idx="234">
                  <c:v>-6.2527200000000001</c:v>
                </c:pt>
                <c:pt idx="235">
                  <c:v>-6.2524799999999976</c:v>
                </c:pt>
                <c:pt idx="236">
                  <c:v>-6.2522500000000001</c:v>
                </c:pt>
                <c:pt idx="237">
                  <c:v>-6.2520099999999976</c:v>
                </c:pt>
                <c:pt idx="238">
                  <c:v>-6.2517800000000001</c:v>
                </c:pt>
                <c:pt idx="239">
                  <c:v>-6.2515400000000003</c:v>
                </c:pt>
                <c:pt idx="240">
                  <c:v>-6.2513000000000014</c:v>
                </c:pt>
                <c:pt idx="241">
                  <c:v>-6.2510700000000003</c:v>
                </c:pt>
                <c:pt idx="242">
                  <c:v>-6.2508299999999997</c:v>
                </c:pt>
                <c:pt idx="243">
                  <c:v>-6.2505899999999954</c:v>
                </c:pt>
                <c:pt idx="244">
                  <c:v>-6.2503599999999997</c:v>
                </c:pt>
                <c:pt idx="245">
                  <c:v>-6.2501199999999955</c:v>
                </c:pt>
                <c:pt idx="246">
                  <c:v>-6.2498899999999997</c:v>
                </c:pt>
                <c:pt idx="247">
                  <c:v>-6.2496500000000035</c:v>
                </c:pt>
                <c:pt idx="248">
                  <c:v>-6.2494100000000001</c:v>
                </c:pt>
                <c:pt idx="249">
                  <c:v>-6.24918</c:v>
                </c:pt>
                <c:pt idx="250">
                  <c:v>-6.2489400000000002</c:v>
                </c:pt>
                <c:pt idx="251">
                  <c:v>-6.2487000000000004</c:v>
                </c:pt>
                <c:pt idx="252">
                  <c:v>-6.2484700000000002</c:v>
                </c:pt>
                <c:pt idx="253">
                  <c:v>-6.2482300000000004</c:v>
                </c:pt>
                <c:pt idx="254">
                  <c:v>-6.2480000000000002</c:v>
                </c:pt>
                <c:pt idx="255">
                  <c:v>-6.2477600000000004</c:v>
                </c:pt>
                <c:pt idx="256">
                  <c:v>-6.2475199999999953</c:v>
                </c:pt>
                <c:pt idx="257">
                  <c:v>-6.2472899999999996</c:v>
                </c:pt>
                <c:pt idx="258">
                  <c:v>-6.2470499999999998</c:v>
                </c:pt>
                <c:pt idx="259">
                  <c:v>-6.24681</c:v>
                </c:pt>
                <c:pt idx="260">
                  <c:v>-6.2465799999999998</c:v>
                </c:pt>
                <c:pt idx="261">
                  <c:v>-6.2463400000000036</c:v>
                </c:pt>
                <c:pt idx="262">
                  <c:v>-6.2461099999999998</c:v>
                </c:pt>
                <c:pt idx="263">
                  <c:v>-6.24587</c:v>
                </c:pt>
                <c:pt idx="264">
                  <c:v>-6.2456300000000002</c:v>
                </c:pt>
                <c:pt idx="265">
                  <c:v>-6.2454000000000001</c:v>
                </c:pt>
                <c:pt idx="266">
                  <c:v>-6.2451600000000003</c:v>
                </c:pt>
                <c:pt idx="267">
                  <c:v>-6.2449199999999951</c:v>
                </c:pt>
                <c:pt idx="268">
                  <c:v>-6.2446900000000003</c:v>
                </c:pt>
                <c:pt idx="269">
                  <c:v>-6.2444499999999996</c:v>
                </c:pt>
                <c:pt idx="270">
                  <c:v>-6.2442200000000003</c:v>
                </c:pt>
                <c:pt idx="271">
                  <c:v>-6.2439799999999996</c:v>
                </c:pt>
                <c:pt idx="272">
                  <c:v>-6.2437399999999998</c:v>
                </c:pt>
                <c:pt idx="273">
                  <c:v>-6.2435099999999997</c:v>
                </c:pt>
                <c:pt idx="274">
                  <c:v>-6.2432700000000034</c:v>
                </c:pt>
                <c:pt idx="275">
                  <c:v>-6.2430399999999997</c:v>
                </c:pt>
                <c:pt idx="276">
                  <c:v>-6.2427999999999999</c:v>
                </c:pt>
                <c:pt idx="277">
                  <c:v>-6.2425600000000001</c:v>
                </c:pt>
                <c:pt idx="278">
                  <c:v>-6.2423299999999999</c:v>
                </c:pt>
                <c:pt idx="279">
                  <c:v>-6.2420900000000001</c:v>
                </c:pt>
                <c:pt idx="280">
                  <c:v>-6.2418500000000003</c:v>
                </c:pt>
                <c:pt idx="281">
                  <c:v>-6.2416200000000037</c:v>
                </c:pt>
                <c:pt idx="282">
                  <c:v>-6.2413800000000004</c:v>
                </c:pt>
                <c:pt idx="283">
                  <c:v>-6.2411500000000002</c:v>
                </c:pt>
                <c:pt idx="284">
                  <c:v>-6.2409099999999986</c:v>
                </c:pt>
                <c:pt idx="285">
                  <c:v>-6.2406700000000024</c:v>
                </c:pt>
                <c:pt idx="286">
                  <c:v>-6.2404400000000004</c:v>
                </c:pt>
                <c:pt idx="287">
                  <c:v>-6.2401999999999997</c:v>
                </c:pt>
                <c:pt idx="288">
                  <c:v>-6.2399600000000035</c:v>
                </c:pt>
                <c:pt idx="289">
                  <c:v>-6.2397300000000024</c:v>
                </c:pt>
                <c:pt idx="290">
                  <c:v>-6.2394900000000035</c:v>
                </c:pt>
                <c:pt idx="291">
                  <c:v>-6.239260000000006</c:v>
                </c:pt>
                <c:pt idx="292">
                  <c:v>-6.2390200000000036</c:v>
                </c:pt>
                <c:pt idx="293">
                  <c:v>-6.2387800000000002</c:v>
                </c:pt>
                <c:pt idx="294">
                  <c:v>-6.23855</c:v>
                </c:pt>
                <c:pt idx="295">
                  <c:v>-6.2383100000000002</c:v>
                </c:pt>
                <c:pt idx="296">
                  <c:v>-6.2380700000000004</c:v>
                </c:pt>
                <c:pt idx="297">
                  <c:v>-6.2378400000000003</c:v>
                </c:pt>
                <c:pt idx="298">
                  <c:v>-6.2375999999999996</c:v>
                </c:pt>
                <c:pt idx="299">
                  <c:v>-6.2373700000000003</c:v>
                </c:pt>
                <c:pt idx="300">
                  <c:v>-6.2371299999999996</c:v>
                </c:pt>
                <c:pt idx="301">
                  <c:v>-6.2368899999999998</c:v>
                </c:pt>
                <c:pt idx="302">
                  <c:v>-6.2366600000000041</c:v>
                </c:pt>
                <c:pt idx="303">
                  <c:v>-6.2364199999999999</c:v>
                </c:pt>
                <c:pt idx="304">
                  <c:v>-6.2361800000000001</c:v>
                </c:pt>
                <c:pt idx="305">
                  <c:v>-6.2359499999999999</c:v>
                </c:pt>
                <c:pt idx="306">
                  <c:v>-6.2357100000000001</c:v>
                </c:pt>
                <c:pt idx="307">
                  <c:v>-6.2354799999999999</c:v>
                </c:pt>
                <c:pt idx="308">
                  <c:v>-6.2352400000000037</c:v>
                </c:pt>
                <c:pt idx="309">
                  <c:v>-6.2350000000000003</c:v>
                </c:pt>
                <c:pt idx="310">
                  <c:v>-6.2347700000000001</c:v>
                </c:pt>
                <c:pt idx="311">
                  <c:v>-6.2345299999999986</c:v>
                </c:pt>
                <c:pt idx="312">
                  <c:v>-6.2342899999999997</c:v>
                </c:pt>
                <c:pt idx="313">
                  <c:v>-6.2340600000000004</c:v>
                </c:pt>
                <c:pt idx="314">
                  <c:v>-6.2338199999999997</c:v>
                </c:pt>
                <c:pt idx="315">
                  <c:v>-6.2335900000000004</c:v>
                </c:pt>
                <c:pt idx="316">
                  <c:v>-6.2333500000000024</c:v>
                </c:pt>
                <c:pt idx="317">
                  <c:v>-6.2331099999999999</c:v>
                </c:pt>
                <c:pt idx="318">
                  <c:v>-6.2328799999999998</c:v>
                </c:pt>
                <c:pt idx="319">
                  <c:v>-6.2326400000000035</c:v>
                </c:pt>
                <c:pt idx="320">
                  <c:v>-6.2324000000000002</c:v>
                </c:pt>
                <c:pt idx="321">
                  <c:v>-6.23217</c:v>
                </c:pt>
                <c:pt idx="322">
                  <c:v>-6.2319300000000002</c:v>
                </c:pt>
                <c:pt idx="323">
                  <c:v>-6.2317000000000036</c:v>
                </c:pt>
                <c:pt idx="324">
                  <c:v>-6.2314600000000038</c:v>
                </c:pt>
                <c:pt idx="325">
                  <c:v>-6.231220000000004</c:v>
                </c:pt>
                <c:pt idx="326">
                  <c:v>-6.2309900000000003</c:v>
                </c:pt>
                <c:pt idx="327">
                  <c:v>-6.2307500000000013</c:v>
                </c:pt>
                <c:pt idx="328">
                  <c:v>-6.2305099999999998</c:v>
                </c:pt>
                <c:pt idx="329">
                  <c:v>-6.2302800000000014</c:v>
                </c:pt>
                <c:pt idx="330">
                  <c:v>-6.2300399999999998</c:v>
                </c:pt>
                <c:pt idx="331">
                  <c:v>-6.2298099999999996</c:v>
                </c:pt>
                <c:pt idx="332">
                  <c:v>-6.2295699999999998</c:v>
                </c:pt>
                <c:pt idx="333">
                  <c:v>-6.22933</c:v>
                </c:pt>
                <c:pt idx="334">
                  <c:v>-6.2290999999999999</c:v>
                </c:pt>
                <c:pt idx="335">
                  <c:v>-6.2288600000000001</c:v>
                </c:pt>
                <c:pt idx="336">
                  <c:v>-6.2286200000000003</c:v>
                </c:pt>
                <c:pt idx="337">
                  <c:v>-6.2283900000000001</c:v>
                </c:pt>
                <c:pt idx="338">
                  <c:v>-6.2281499999999985</c:v>
                </c:pt>
                <c:pt idx="339">
                  <c:v>-6.2279199999999886</c:v>
                </c:pt>
                <c:pt idx="340">
                  <c:v>-6.2276799999999986</c:v>
                </c:pt>
                <c:pt idx="341">
                  <c:v>-6.2274399999999952</c:v>
                </c:pt>
                <c:pt idx="342">
                  <c:v>-6.2272099999999986</c:v>
                </c:pt>
                <c:pt idx="343">
                  <c:v>-6.2269699999999997</c:v>
                </c:pt>
                <c:pt idx="344">
                  <c:v>-6.2267299999999999</c:v>
                </c:pt>
                <c:pt idx="345">
                  <c:v>-6.2264999999999997</c:v>
                </c:pt>
                <c:pt idx="346">
                  <c:v>-6.2262599999999999</c:v>
                </c:pt>
                <c:pt idx="347">
                  <c:v>-6.2260299999999997</c:v>
                </c:pt>
                <c:pt idx="348">
                  <c:v>-6.2257899999999955</c:v>
                </c:pt>
                <c:pt idx="349">
                  <c:v>-6.2255499999999966</c:v>
                </c:pt>
                <c:pt idx="350">
                  <c:v>-6.22532</c:v>
                </c:pt>
                <c:pt idx="351">
                  <c:v>-6.2250799999999966</c:v>
                </c:pt>
                <c:pt idx="352">
                  <c:v>-6.2248399999999915</c:v>
                </c:pt>
                <c:pt idx="353">
                  <c:v>-6.2246099999999975</c:v>
                </c:pt>
                <c:pt idx="354">
                  <c:v>-6.2243699999999986</c:v>
                </c:pt>
                <c:pt idx="355">
                  <c:v>-6.2241399999999913</c:v>
                </c:pt>
                <c:pt idx="356">
                  <c:v>-6.2238999999999995</c:v>
                </c:pt>
                <c:pt idx="357">
                  <c:v>-6.2236599999999997</c:v>
                </c:pt>
                <c:pt idx="358">
                  <c:v>-6.2234299999999996</c:v>
                </c:pt>
                <c:pt idx="359">
                  <c:v>-6.2231899999999953</c:v>
                </c:pt>
                <c:pt idx="360">
                  <c:v>-6.2229499999999955</c:v>
                </c:pt>
                <c:pt idx="361">
                  <c:v>-6.2227199999999954</c:v>
                </c:pt>
                <c:pt idx="362">
                  <c:v>-6.2224799999999956</c:v>
                </c:pt>
                <c:pt idx="363">
                  <c:v>-6.2222499999999998</c:v>
                </c:pt>
                <c:pt idx="364">
                  <c:v>-6.2220099999999956</c:v>
                </c:pt>
                <c:pt idx="365">
                  <c:v>-6.2217700000000002</c:v>
                </c:pt>
                <c:pt idx="366">
                  <c:v>-6.2215400000000001</c:v>
                </c:pt>
                <c:pt idx="367">
                  <c:v>-6.2213000000000003</c:v>
                </c:pt>
                <c:pt idx="368">
                  <c:v>-6.2210700000000001</c:v>
                </c:pt>
                <c:pt idx="369">
                  <c:v>-6.2208299999999985</c:v>
                </c:pt>
                <c:pt idx="370">
                  <c:v>-6.2205899999999952</c:v>
                </c:pt>
                <c:pt idx="371">
                  <c:v>-6.2203600000000003</c:v>
                </c:pt>
                <c:pt idx="372">
                  <c:v>-6.2201199999999952</c:v>
                </c:pt>
                <c:pt idx="373">
                  <c:v>-6.2198799999999999</c:v>
                </c:pt>
                <c:pt idx="374">
                  <c:v>-6.2196500000000023</c:v>
                </c:pt>
                <c:pt idx="375">
                  <c:v>-6.2194099999999999</c:v>
                </c:pt>
                <c:pt idx="376">
                  <c:v>-6.2191799999999997</c:v>
                </c:pt>
                <c:pt idx="377">
                  <c:v>-6.2189399999999955</c:v>
                </c:pt>
                <c:pt idx="378">
                  <c:v>-6.2187000000000001</c:v>
                </c:pt>
                <c:pt idx="379">
                  <c:v>-6.2184699999999999</c:v>
                </c:pt>
                <c:pt idx="380">
                  <c:v>-6.2182300000000001</c:v>
                </c:pt>
                <c:pt idx="381">
                  <c:v>-6.2179899999999915</c:v>
                </c:pt>
                <c:pt idx="382">
                  <c:v>-6.2177600000000002</c:v>
                </c:pt>
                <c:pt idx="383">
                  <c:v>-6.2175199999999915</c:v>
                </c:pt>
                <c:pt idx="384">
                  <c:v>-6.2172900000000002</c:v>
                </c:pt>
                <c:pt idx="385">
                  <c:v>-6.2170499999999995</c:v>
                </c:pt>
                <c:pt idx="386">
                  <c:v>-6.2168099999999997</c:v>
                </c:pt>
                <c:pt idx="387">
                  <c:v>-6.2165799999999996</c:v>
                </c:pt>
                <c:pt idx="388">
                  <c:v>-6.2163399999999998</c:v>
                </c:pt>
                <c:pt idx="389">
                  <c:v>-6.2161</c:v>
                </c:pt>
                <c:pt idx="390">
                  <c:v>-6.2158699999999998</c:v>
                </c:pt>
                <c:pt idx="391">
                  <c:v>-6.21563</c:v>
                </c:pt>
                <c:pt idx="392">
                  <c:v>-6.2153999999999998</c:v>
                </c:pt>
                <c:pt idx="393">
                  <c:v>-6.21516</c:v>
                </c:pt>
                <c:pt idx="394">
                  <c:v>-6.2149199999999913</c:v>
                </c:pt>
                <c:pt idx="395">
                  <c:v>-6.21469</c:v>
                </c:pt>
                <c:pt idx="396">
                  <c:v>-6.2144499999999976</c:v>
                </c:pt>
                <c:pt idx="397">
                  <c:v>-6.2142099999999996</c:v>
                </c:pt>
                <c:pt idx="398">
                  <c:v>-6.2139799999999976</c:v>
                </c:pt>
                <c:pt idx="399">
                  <c:v>-6.2137399999999996</c:v>
                </c:pt>
                <c:pt idx="400">
                  <c:v>-6.2135099999999985</c:v>
                </c:pt>
                <c:pt idx="401">
                  <c:v>-6.2132700000000014</c:v>
                </c:pt>
                <c:pt idx="402">
                  <c:v>-6.2130299999999998</c:v>
                </c:pt>
                <c:pt idx="403">
                  <c:v>-6.2127999999999997</c:v>
                </c:pt>
                <c:pt idx="404">
                  <c:v>-6.2125599999999954</c:v>
                </c:pt>
                <c:pt idx="405">
                  <c:v>-6.2123200000000001</c:v>
                </c:pt>
                <c:pt idx="406">
                  <c:v>-6.2120899999999954</c:v>
                </c:pt>
                <c:pt idx="407">
                  <c:v>-6.2118500000000001</c:v>
                </c:pt>
                <c:pt idx="408">
                  <c:v>-6.2116199999999999</c:v>
                </c:pt>
                <c:pt idx="409">
                  <c:v>-6.2113800000000001</c:v>
                </c:pt>
                <c:pt idx="410">
                  <c:v>-6.2111400000000003</c:v>
                </c:pt>
                <c:pt idx="411">
                  <c:v>-6.2109099999999966</c:v>
                </c:pt>
                <c:pt idx="412">
                  <c:v>-6.2106700000000004</c:v>
                </c:pt>
                <c:pt idx="413">
                  <c:v>-6.2104299999999997</c:v>
                </c:pt>
                <c:pt idx="414">
                  <c:v>-6.2102000000000004</c:v>
                </c:pt>
                <c:pt idx="415">
                  <c:v>-6.2099599999999997</c:v>
                </c:pt>
                <c:pt idx="416">
                  <c:v>-6.2097300000000004</c:v>
                </c:pt>
                <c:pt idx="417">
                  <c:v>-6.2094899999999997</c:v>
                </c:pt>
                <c:pt idx="418">
                  <c:v>-6.2092500000000035</c:v>
                </c:pt>
                <c:pt idx="419">
                  <c:v>-6.2090199999999998</c:v>
                </c:pt>
                <c:pt idx="420">
                  <c:v>-6.20878</c:v>
                </c:pt>
                <c:pt idx="421">
                  <c:v>-6.2085400000000002</c:v>
                </c:pt>
                <c:pt idx="422">
                  <c:v>-6.20831</c:v>
                </c:pt>
                <c:pt idx="423">
                  <c:v>-6.2080700000000002</c:v>
                </c:pt>
                <c:pt idx="424">
                  <c:v>-6.20784</c:v>
                </c:pt>
                <c:pt idx="425">
                  <c:v>-6.2076000000000002</c:v>
                </c:pt>
                <c:pt idx="426">
                  <c:v>-6.2073600000000004</c:v>
                </c:pt>
                <c:pt idx="427">
                  <c:v>-6.2071299999999976</c:v>
                </c:pt>
                <c:pt idx="428">
                  <c:v>-6.2068899999999996</c:v>
                </c:pt>
                <c:pt idx="429">
                  <c:v>-6.2066500000000024</c:v>
                </c:pt>
                <c:pt idx="430">
                  <c:v>-6.2064199999999996</c:v>
                </c:pt>
                <c:pt idx="431">
                  <c:v>-6.2061799999999998</c:v>
                </c:pt>
                <c:pt idx="432">
                  <c:v>-6.2059499999999996</c:v>
                </c:pt>
                <c:pt idx="433">
                  <c:v>-6.2057099999999998</c:v>
                </c:pt>
                <c:pt idx="434">
                  <c:v>-6.20547</c:v>
                </c:pt>
                <c:pt idx="435">
                  <c:v>-6.2052399999999999</c:v>
                </c:pt>
                <c:pt idx="436">
                  <c:v>-6.2050000000000001</c:v>
                </c:pt>
                <c:pt idx="437">
                  <c:v>-6.2047600000000003</c:v>
                </c:pt>
                <c:pt idx="438">
                  <c:v>-6.2045299999999965</c:v>
                </c:pt>
                <c:pt idx="439">
                  <c:v>-6.2042900000000003</c:v>
                </c:pt>
                <c:pt idx="440">
                  <c:v>-6.2040600000000001</c:v>
                </c:pt>
                <c:pt idx="441">
                  <c:v>-6.2038200000000003</c:v>
                </c:pt>
                <c:pt idx="442">
                  <c:v>-6.2035799999999997</c:v>
                </c:pt>
                <c:pt idx="443">
                  <c:v>-6.2033500000000004</c:v>
                </c:pt>
                <c:pt idx="444">
                  <c:v>-6.2031099999999997</c:v>
                </c:pt>
                <c:pt idx="445">
                  <c:v>-6.2028699999999999</c:v>
                </c:pt>
                <c:pt idx="446">
                  <c:v>-6.2026399999999997</c:v>
                </c:pt>
                <c:pt idx="447">
                  <c:v>-6.2023999999999999</c:v>
                </c:pt>
                <c:pt idx="448">
                  <c:v>-6.2021699999999997</c:v>
                </c:pt>
                <c:pt idx="449">
                  <c:v>-6.2019299999999999</c:v>
                </c:pt>
                <c:pt idx="450">
                  <c:v>-6.2016900000000037</c:v>
                </c:pt>
                <c:pt idx="451">
                  <c:v>-6.2014600000000035</c:v>
                </c:pt>
                <c:pt idx="452">
                  <c:v>-6.2012200000000037</c:v>
                </c:pt>
                <c:pt idx="453">
                  <c:v>-6.2009799999999986</c:v>
                </c:pt>
                <c:pt idx="454">
                  <c:v>-6.2007500000000002</c:v>
                </c:pt>
                <c:pt idx="455">
                  <c:v>-6.2005099999999995</c:v>
                </c:pt>
                <c:pt idx="456">
                  <c:v>-6.2002800000000002</c:v>
                </c:pt>
                <c:pt idx="457">
                  <c:v>-6.2000400000000004</c:v>
                </c:pt>
                <c:pt idx="458">
                  <c:v>-6.1997999999999998</c:v>
                </c:pt>
                <c:pt idx="459">
                  <c:v>-6.1995699999999996</c:v>
                </c:pt>
                <c:pt idx="460">
                  <c:v>-6.1993299999999998</c:v>
                </c:pt>
                <c:pt idx="461">
                  <c:v>-6.1990999999999996</c:v>
                </c:pt>
                <c:pt idx="462">
                  <c:v>-6.1988599999999954</c:v>
                </c:pt>
                <c:pt idx="463">
                  <c:v>-6.19862</c:v>
                </c:pt>
                <c:pt idx="464">
                  <c:v>-6.1983899999999954</c:v>
                </c:pt>
                <c:pt idx="465">
                  <c:v>-6.1981499999999956</c:v>
                </c:pt>
                <c:pt idx="466">
                  <c:v>-6.1979099999999896</c:v>
                </c:pt>
                <c:pt idx="467">
                  <c:v>-6.1976799999999956</c:v>
                </c:pt>
                <c:pt idx="468">
                  <c:v>-6.1974399999999914</c:v>
                </c:pt>
                <c:pt idx="469">
                  <c:v>-6.1972099999999966</c:v>
                </c:pt>
                <c:pt idx="470">
                  <c:v>-6.1969699999999985</c:v>
                </c:pt>
                <c:pt idx="471">
                  <c:v>-6.1967299999999996</c:v>
                </c:pt>
                <c:pt idx="472">
                  <c:v>-6.1964999999999986</c:v>
                </c:pt>
                <c:pt idx="473">
                  <c:v>-6.1962599999999997</c:v>
                </c:pt>
                <c:pt idx="474">
                  <c:v>-6.1960199999999954</c:v>
                </c:pt>
                <c:pt idx="475">
                  <c:v>-6.1957899999999952</c:v>
                </c:pt>
                <c:pt idx="476">
                  <c:v>-6.1955499999999946</c:v>
                </c:pt>
                <c:pt idx="477">
                  <c:v>-6.1953199999999953</c:v>
                </c:pt>
                <c:pt idx="478">
                  <c:v>-6.1950799999999955</c:v>
                </c:pt>
                <c:pt idx="479">
                  <c:v>-6.1948399999999886</c:v>
                </c:pt>
                <c:pt idx="480">
                  <c:v>-6.1946099999999955</c:v>
                </c:pt>
                <c:pt idx="481">
                  <c:v>-6.1943699999999966</c:v>
                </c:pt>
                <c:pt idx="482">
                  <c:v>-6.1941299999999915</c:v>
                </c:pt>
                <c:pt idx="483">
                  <c:v>-6.1938999999999966</c:v>
                </c:pt>
                <c:pt idx="484">
                  <c:v>-6.1936600000000004</c:v>
                </c:pt>
                <c:pt idx="485">
                  <c:v>-6.1934299999999975</c:v>
                </c:pt>
                <c:pt idx="486">
                  <c:v>-6.1931899999999915</c:v>
                </c:pt>
                <c:pt idx="487">
                  <c:v>-6.1929499999999926</c:v>
                </c:pt>
                <c:pt idx="488">
                  <c:v>-6.1927199999999951</c:v>
                </c:pt>
                <c:pt idx="489">
                  <c:v>-6.1924799999999927</c:v>
                </c:pt>
                <c:pt idx="490">
                  <c:v>-6.19224</c:v>
                </c:pt>
                <c:pt idx="491">
                  <c:v>-6.1920099999999945</c:v>
                </c:pt>
                <c:pt idx="492">
                  <c:v>-6.19177</c:v>
                </c:pt>
                <c:pt idx="493">
                  <c:v>-6.1915399999999954</c:v>
                </c:pt>
                <c:pt idx="494">
                  <c:v>-6.1913</c:v>
                </c:pt>
                <c:pt idx="495">
                  <c:v>-6.1910600000000002</c:v>
                </c:pt>
                <c:pt idx="496">
                  <c:v>-6.1908299999999956</c:v>
                </c:pt>
                <c:pt idx="497">
                  <c:v>-6.1905899999999914</c:v>
                </c:pt>
                <c:pt idx="498">
                  <c:v>-6.1903499999999996</c:v>
                </c:pt>
                <c:pt idx="499">
                  <c:v>-6.1901199999999914</c:v>
                </c:pt>
                <c:pt idx="500">
                  <c:v>-6.1898799999999996</c:v>
                </c:pt>
                <c:pt idx="501">
                  <c:v>-6.1896500000000003</c:v>
                </c:pt>
                <c:pt idx="502">
                  <c:v>-6.1894099999999996</c:v>
                </c:pt>
                <c:pt idx="503">
                  <c:v>-6.1891699999999998</c:v>
                </c:pt>
                <c:pt idx="504">
                  <c:v>-6.1889399999999952</c:v>
                </c:pt>
                <c:pt idx="505">
                  <c:v>-6.1886999999999999</c:v>
                </c:pt>
                <c:pt idx="506">
                  <c:v>-6.1884600000000001</c:v>
                </c:pt>
                <c:pt idx="507">
                  <c:v>-6.1882299999999999</c:v>
                </c:pt>
                <c:pt idx="508">
                  <c:v>-6.1879899999999886</c:v>
                </c:pt>
                <c:pt idx="509">
                  <c:v>-6.1877599999999955</c:v>
                </c:pt>
                <c:pt idx="510">
                  <c:v>-6.1875199999999886</c:v>
                </c:pt>
                <c:pt idx="511">
                  <c:v>-6.1872799999999986</c:v>
                </c:pt>
                <c:pt idx="512">
                  <c:v>-6.1870499999999966</c:v>
                </c:pt>
                <c:pt idx="513">
                  <c:v>-6.1868099999999986</c:v>
                </c:pt>
                <c:pt idx="514">
                  <c:v>-6.1865699999999997</c:v>
                </c:pt>
                <c:pt idx="515">
                  <c:v>-6.1863400000000004</c:v>
                </c:pt>
                <c:pt idx="516">
                  <c:v>-6.1860999999999997</c:v>
                </c:pt>
                <c:pt idx="517">
                  <c:v>-6.1858699999999995</c:v>
                </c:pt>
                <c:pt idx="518">
                  <c:v>-6.1856299999999997</c:v>
                </c:pt>
                <c:pt idx="519">
                  <c:v>-6.1853899999999955</c:v>
                </c:pt>
                <c:pt idx="520">
                  <c:v>-6.1851599999999953</c:v>
                </c:pt>
                <c:pt idx="521">
                  <c:v>-6.1849199999999884</c:v>
                </c:pt>
                <c:pt idx="522">
                  <c:v>-6.1846799999999966</c:v>
                </c:pt>
                <c:pt idx="523">
                  <c:v>-6.1844499999999956</c:v>
                </c:pt>
                <c:pt idx="524">
                  <c:v>-6.1842099999999975</c:v>
                </c:pt>
                <c:pt idx="525">
                  <c:v>-6.1839799999999956</c:v>
                </c:pt>
                <c:pt idx="526">
                  <c:v>-6.1837400000000002</c:v>
                </c:pt>
                <c:pt idx="527">
                  <c:v>-6.1834999999999996</c:v>
                </c:pt>
                <c:pt idx="528">
                  <c:v>-6.1832700000000003</c:v>
                </c:pt>
                <c:pt idx="529">
                  <c:v>-6.1830299999999996</c:v>
                </c:pt>
                <c:pt idx="530">
                  <c:v>-6.1827899999999953</c:v>
                </c:pt>
                <c:pt idx="531">
                  <c:v>-6.1825599999999952</c:v>
                </c:pt>
                <c:pt idx="532">
                  <c:v>-6.1823199999999954</c:v>
                </c:pt>
                <c:pt idx="533">
                  <c:v>-6.1820899999999952</c:v>
                </c:pt>
                <c:pt idx="534">
                  <c:v>-6.1818499999999998</c:v>
                </c:pt>
                <c:pt idx="535">
                  <c:v>-6.18161</c:v>
                </c:pt>
                <c:pt idx="536">
                  <c:v>-6.1813799999999999</c:v>
                </c:pt>
                <c:pt idx="537">
                  <c:v>-6.1811400000000001</c:v>
                </c:pt>
                <c:pt idx="538">
                  <c:v>-6.1808999999999976</c:v>
                </c:pt>
                <c:pt idx="539">
                  <c:v>-6.1806700000000001</c:v>
                </c:pt>
                <c:pt idx="540">
                  <c:v>-6.1804299999999985</c:v>
                </c:pt>
                <c:pt idx="541">
                  <c:v>-6.1802000000000001</c:v>
                </c:pt>
                <c:pt idx="542">
                  <c:v>-6.1799600000000003</c:v>
                </c:pt>
                <c:pt idx="543">
                  <c:v>-6.1797199999999997</c:v>
                </c:pt>
                <c:pt idx="544">
                  <c:v>-6.1794900000000004</c:v>
                </c:pt>
                <c:pt idx="545">
                  <c:v>-6.1792500000000024</c:v>
                </c:pt>
                <c:pt idx="546">
                  <c:v>-6.1790200000000004</c:v>
                </c:pt>
                <c:pt idx="547">
                  <c:v>-6.1787799999999997</c:v>
                </c:pt>
                <c:pt idx="548">
                  <c:v>-6.1785399999999955</c:v>
                </c:pt>
                <c:pt idx="549">
                  <c:v>-6.1783099999999997</c:v>
                </c:pt>
                <c:pt idx="550">
                  <c:v>-6.17807</c:v>
                </c:pt>
                <c:pt idx="551">
                  <c:v>-6.1778299999999966</c:v>
                </c:pt>
                <c:pt idx="552">
                  <c:v>-6.1776</c:v>
                </c:pt>
                <c:pt idx="553">
                  <c:v>-6.1773600000000002</c:v>
                </c:pt>
                <c:pt idx="554">
                  <c:v>-6.1771299999999956</c:v>
                </c:pt>
                <c:pt idx="555">
                  <c:v>-6.1768900000000002</c:v>
                </c:pt>
                <c:pt idx="556">
                  <c:v>-6.1766500000000004</c:v>
                </c:pt>
                <c:pt idx="557">
                  <c:v>-6.1764200000000002</c:v>
                </c:pt>
                <c:pt idx="558">
                  <c:v>-6.1761799999999996</c:v>
                </c:pt>
                <c:pt idx="559">
                  <c:v>-6.1759399999999953</c:v>
                </c:pt>
                <c:pt idx="560">
                  <c:v>-6.1757099999999996</c:v>
                </c:pt>
                <c:pt idx="561">
                  <c:v>-6.1754699999999998</c:v>
                </c:pt>
                <c:pt idx="562">
                  <c:v>-6.1752399999999996</c:v>
                </c:pt>
                <c:pt idx="563">
                  <c:v>-6.1749999999999954</c:v>
                </c:pt>
                <c:pt idx="564">
                  <c:v>-6.17476</c:v>
                </c:pt>
                <c:pt idx="565">
                  <c:v>-6.1745299999999945</c:v>
                </c:pt>
                <c:pt idx="566">
                  <c:v>-6.1742900000000001</c:v>
                </c:pt>
                <c:pt idx="567">
                  <c:v>-6.1740499999999976</c:v>
                </c:pt>
                <c:pt idx="568">
                  <c:v>-6.1738200000000001</c:v>
                </c:pt>
                <c:pt idx="569">
                  <c:v>-6.1735799999999976</c:v>
                </c:pt>
                <c:pt idx="570">
                  <c:v>-6.1733500000000001</c:v>
                </c:pt>
                <c:pt idx="571">
                  <c:v>-6.1731099999999985</c:v>
                </c:pt>
                <c:pt idx="572">
                  <c:v>-6.1728699999999996</c:v>
                </c:pt>
                <c:pt idx="573">
                  <c:v>-6.1726400000000003</c:v>
                </c:pt>
                <c:pt idx="574">
                  <c:v>-6.1723999999999997</c:v>
                </c:pt>
                <c:pt idx="575">
                  <c:v>-6.1721599999999954</c:v>
                </c:pt>
                <c:pt idx="576">
                  <c:v>-6.1719299999999997</c:v>
                </c:pt>
                <c:pt idx="577">
                  <c:v>-6.1716899999999999</c:v>
                </c:pt>
                <c:pt idx="578">
                  <c:v>-6.1714599999999997</c:v>
                </c:pt>
                <c:pt idx="579">
                  <c:v>-6.1712199999999999</c:v>
                </c:pt>
                <c:pt idx="580">
                  <c:v>-6.1709799999999966</c:v>
                </c:pt>
                <c:pt idx="581">
                  <c:v>-6.17075</c:v>
                </c:pt>
                <c:pt idx="582">
                  <c:v>-6.1705099999999966</c:v>
                </c:pt>
                <c:pt idx="583">
                  <c:v>-6.1702700000000004</c:v>
                </c:pt>
                <c:pt idx="584">
                  <c:v>-6.1700400000000002</c:v>
                </c:pt>
                <c:pt idx="585">
                  <c:v>-6.1697999999999986</c:v>
                </c:pt>
                <c:pt idx="586">
                  <c:v>-6.1695699999999976</c:v>
                </c:pt>
                <c:pt idx="587">
                  <c:v>-6.1693299999999995</c:v>
                </c:pt>
                <c:pt idx="588">
                  <c:v>-6.1690899999999953</c:v>
                </c:pt>
                <c:pt idx="589">
                  <c:v>-6.1688599999999951</c:v>
                </c:pt>
                <c:pt idx="590">
                  <c:v>-6.1686199999999953</c:v>
                </c:pt>
                <c:pt idx="591">
                  <c:v>-6.1683799999999955</c:v>
                </c:pt>
                <c:pt idx="592">
                  <c:v>-6.1681499999999945</c:v>
                </c:pt>
                <c:pt idx="593">
                  <c:v>-6.1679099999999876</c:v>
                </c:pt>
                <c:pt idx="594">
                  <c:v>-6.1676799999999945</c:v>
                </c:pt>
                <c:pt idx="595">
                  <c:v>-6.1674399999999885</c:v>
                </c:pt>
                <c:pt idx="596">
                  <c:v>-6.1671999999999914</c:v>
                </c:pt>
                <c:pt idx="597">
                  <c:v>-6.1669699999999956</c:v>
                </c:pt>
                <c:pt idx="598">
                  <c:v>-6.1667299999999976</c:v>
                </c:pt>
                <c:pt idx="599">
                  <c:v>-6.1664899999999951</c:v>
                </c:pt>
                <c:pt idx="600">
                  <c:v>-6.1662600000000003</c:v>
                </c:pt>
                <c:pt idx="601">
                  <c:v>-6.1660199999999952</c:v>
                </c:pt>
                <c:pt idx="602">
                  <c:v>-6.1657899999999914</c:v>
                </c:pt>
                <c:pt idx="603">
                  <c:v>-6.1655499999999916</c:v>
                </c:pt>
                <c:pt idx="604">
                  <c:v>-6.1653099999999945</c:v>
                </c:pt>
                <c:pt idx="605">
                  <c:v>-6.1650799999999926</c:v>
                </c:pt>
                <c:pt idx="606">
                  <c:v>-6.1648399999999866</c:v>
                </c:pt>
                <c:pt idx="607">
                  <c:v>-6.1645999999999885</c:v>
                </c:pt>
                <c:pt idx="608">
                  <c:v>-6.1643699999999955</c:v>
                </c:pt>
                <c:pt idx="609">
                  <c:v>-6.1641299999999886</c:v>
                </c:pt>
                <c:pt idx="610">
                  <c:v>-6.1638999999999955</c:v>
                </c:pt>
                <c:pt idx="611">
                  <c:v>-6.1636600000000001</c:v>
                </c:pt>
                <c:pt idx="612">
                  <c:v>-6.1634199999999915</c:v>
                </c:pt>
                <c:pt idx="613">
                  <c:v>-6.1631899999999895</c:v>
                </c:pt>
                <c:pt idx="614">
                  <c:v>-6.1629499999999915</c:v>
                </c:pt>
                <c:pt idx="615">
                  <c:v>-6.1627099999999926</c:v>
                </c:pt>
                <c:pt idx="616">
                  <c:v>-6.1624799999999915</c:v>
                </c:pt>
                <c:pt idx="617">
                  <c:v>-6.1622399999999953</c:v>
                </c:pt>
                <c:pt idx="618">
                  <c:v>-6.1620099999999915</c:v>
                </c:pt>
                <c:pt idx="619">
                  <c:v>-6.1617699999999997</c:v>
                </c:pt>
                <c:pt idx="620">
                  <c:v>-6.1615299999999955</c:v>
                </c:pt>
                <c:pt idx="621">
                  <c:v>-6.1612999999999998</c:v>
                </c:pt>
                <c:pt idx="622">
                  <c:v>-6.16106</c:v>
                </c:pt>
                <c:pt idx="623">
                  <c:v>-6.1608199999999913</c:v>
                </c:pt>
                <c:pt idx="624">
                  <c:v>-6.1605899999999885</c:v>
                </c:pt>
                <c:pt idx="625">
                  <c:v>-6.1603499999999976</c:v>
                </c:pt>
                <c:pt idx="626">
                  <c:v>-6.1601199999999885</c:v>
                </c:pt>
                <c:pt idx="627">
                  <c:v>-6.1598799999999976</c:v>
                </c:pt>
                <c:pt idx="628">
                  <c:v>-6.1596399999999996</c:v>
                </c:pt>
                <c:pt idx="629">
                  <c:v>-6.1594099999999976</c:v>
                </c:pt>
                <c:pt idx="630">
                  <c:v>-6.1591699999999996</c:v>
                </c:pt>
                <c:pt idx="631">
                  <c:v>-6.1589299999999945</c:v>
                </c:pt>
                <c:pt idx="632">
                  <c:v>-6.1586999999999996</c:v>
                </c:pt>
                <c:pt idx="633">
                  <c:v>-6.1584599999999954</c:v>
                </c:pt>
                <c:pt idx="634">
                  <c:v>-6.1582299999999996</c:v>
                </c:pt>
                <c:pt idx="635">
                  <c:v>-6.1579899999999865</c:v>
                </c:pt>
                <c:pt idx="636">
                  <c:v>-6.1577499999999956</c:v>
                </c:pt>
                <c:pt idx="637">
                  <c:v>-6.1575199999999866</c:v>
                </c:pt>
                <c:pt idx="638">
                  <c:v>-6.1572799999999965</c:v>
                </c:pt>
                <c:pt idx="639">
                  <c:v>-6.1570499999999955</c:v>
                </c:pt>
                <c:pt idx="640">
                  <c:v>-6.1568099999999966</c:v>
                </c:pt>
                <c:pt idx="641">
                  <c:v>-6.1565699999999985</c:v>
                </c:pt>
                <c:pt idx="642">
                  <c:v>-6.1563400000000001</c:v>
                </c:pt>
                <c:pt idx="643">
                  <c:v>-6.1560999999999986</c:v>
                </c:pt>
                <c:pt idx="644">
                  <c:v>-6.1558599999999952</c:v>
                </c:pt>
                <c:pt idx="645">
                  <c:v>-6.1556299999999986</c:v>
                </c:pt>
                <c:pt idx="646">
                  <c:v>-6.1553899999999953</c:v>
                </c:pt>
                <c:pt idx="647">
                  <c:v>-6.1551599999999969</c:v>
                </c:pt>
                <c:pt idx="648">
                  <c:v>-6.1549199999999855</c:v>
                </c:pt>
                <c:pt idx="649">
                  <c:v>-6.1546799999999955</c:v>
                </c:pt>
                <c:pt idx="650">
                  <c:v>-6.1544499999999926</c:v>
                </c:pt>
                <c:pt idx="651">
                  <c:v>-6.1542099999999955</c:v>
                </c:pt>
                <c:pt idx="652">
                  <c:v>-6.1539699999999966</c:v>
                </c:pt>
                <c:pt idx="653">
                  <c:v>-6.15374</c:v>
                </c:pt>
                <c:pt idx="654">
                  <c:v>-6.1534999999999975</c:v>
                </c:pt>
                <c:pt idx="655">
                  <c:v>-6.15327</c:v>
                </c:pt>
                <c:pt idx="656">
                  <c:v>-6.1530299999999976</c:v>
                </c:pt>
                <c:pt idx="657">
                  <c:v>-6.1527899999999969</c:v>
                </c:pt>
                <c:pt idx="658">
                  <c:v>-6.1525599999999914</c:v>
                </c:pt>
                <c:pt idx="659">
                  <c:v>-6.1523199999999951</c:v>
                </c:pt>
                <c:pt idx="660">
                  <c:v>-6.1520799999999927</c:v>
                </c:pt>
                <c:pt idx="661">
                  <c:v>-6.1518499999999996</c:v>
                </c:pt>
                <c:pt idx="662">
                  <c:v>-6.1516099999999998</c:v>
                </c:pt>
                <c:pt idx="663">
                  <c:v>-6.1513799999999996</c:v>
                </c:pt>
                <c:pt idx="664">
                  <c:v>-6.1511399999999954</c:v>
                </c:pt>
                <c:pt idx="665">
                  <c:v>-6.1508999999999956</c:v>
                </c:pt>
                <c:pt idx="666">
                  <c:v>-6.1506699999999999</c:v>
                </c:pt>
                <c:pt idx="667">
                  <c:v>-6.1504299999999956</c:v>
                </c:pt>
                <c:pt idx="668">
                  <c:v>-6.1501899999999914</c:v>
                </c:pt>
                <c:pt idx="669">
                  <c:v>-6.1499600000000001</c:v>
                </c:pt>
                <c:pt idx="670">
                  <c:v>-6.1497200000000003</c:v>
                </c:pt>
                <c:pt idx="671">
                  <c:v>-6.1494900000000001</c:v>
                </c:pt>
                <c:pt idx="672">
                  <c:v>-6.1492500000000003</c:v>
                </c:pt>
                <c:pt idx="673">
                  <c:v>-6.1490099999999996</c:v>
                </c:pt>
                <c:pt idx="674">
                  <c:v>-6.1487799999999986</c:v>
                </c:pt>
                <c:pt idx="675">
                  <c:v>-6.1485399999999952</c:v>
                </c:pt>
                <c:pt idx="676">
                  <c:v>-6.1482999999999999</c:v>
                </c:pt>
                <c:pt idx="677">
                  <c:v>-6.1480699999999997</c:v>
                </c:pt>
                <c:pt idx="678">
                  <c:v>-6.1478299999999955</c:v>
                </c:pt>
                <c:pt idx="679">
                  <c:v>-6.1475999999999953</c:v>
                </c:pt>
                <c:pt idx="680">
                  <c:v>-6.1473599999999955</c:v>
                </c:pt>
                <c:pt idx="681">
                  <c:v>-6.1471199999999886</c:v>
                </c:pt>
                <c:pt idx="682">
                  <c:v>-6.14689</c:v>
                </c:pt>
                <c:pt idx="683">
                  <c:v>-6.1466500000000002</c:v>
                </c:pt>
                <c:pt idx="684">
                  <c:v>-6.1464099999999986</c:v>
                </c:pt>
                <c:pt idx="685">
                  <c:v>-6.1461799999999975</c:v>
                </c:pt>
                <c:pt idx="686">
                  <c:v>-6.1459399999999915</c:v>
                </c:pt>
                <c:pt idx="687">
                  <c:v>-6.1457099999999976</c:v>
                </c:pt>
                <c:pt idx="688">
                  <c:v>-6.1454699999999995</c:v>
                </c:pt>
                <c:pt idx="689">
                  <c:v>-6.1452299999999997</c:v>
                </c:pt>
                <c:pt idx="690">
                  <c:v>-6.1449999999999951</c:v>
                </c:pt>
                <c:pt idx="691">
                  <c:v>-6.1447599999999953</c:v>
                </c:pt>
                <c:pt idx="692">
                  <c:v>-6.1445199999999884</c:v>
                </c:pt>
                <c:pt idx="693">
                  <c:v>-6.1442899999999954</c:v>
                </c:pt>
                <c:pt idx="694">
                  <c:v>-6.1440499999999956</c:v>
                </c:pt>
                <c:pt idx="695">
                  <c:v>-6.1438199999999954</c:v>
                </c:pt>
                <c:pt idx="696">
                  <c:v>-6.1435799999999956</c:v>
                </c:pt>
                <c:pt idx="697">
                  <c:v>-6.1433400000000002</c:v>
                </c:pt>
                <c:pt idx="698">
                  <c:v>-6.1431099999999965</c:v>
                </c:pt>
                <c:pt idx="699">
                  <c:v>-6.1428699999999976</c:v>
                </c:pt>
                <c:pt idx="700">
                  <c:v>-6.1426299999999996</c:v>
                </c:pt>
                <c:pt idx="701">
                  <c:v>-6.1423999999999985</c:v>
                </c:pt>
                <c:pt idx="702">
                  <c:v>-6.1421599999999952</c:v>
                </c:pt>
                <c:pt idx="703">
                  <c:v>-6.1419299999999986</c:v>
                </c:pt>
                <c:pt idx="704">
                  <c:v>-6.1416899999999996</c:v>
                </c:pt>
                <c:pt idx="705">
                  <c:v>-6.1414499999999999</c:v>
                </c:pt>
                <c:pt idx="706">
                  <c:v>-6.1412199999999997</c:v>
                </c:pt>
                <c:pt idx="707">
                  <c:v>-6.1409799999999946</c:v>
                </c:pt>
                <c:pt idx="708">
                  <c:v>-6.1407400000000001</c:v>
                </c:pt>
                <c:pt idx="709">
                  <c:v>-6.1405099999999955</c:v>
                </c:pt>
                <c:pt idx="710">
                  <c:v>-6.1402700000000001</c:v>
                </c:pt>
                <c:pt idx="711">
                  <c:v>-6.1400399999999955</c:v>
                </c:pt>
                <c:pt idx="712">
                  <c:v>-6.1398000000000001</c:v>
                </c:pt>
                <c:pt idx="713">
                  <c:v>-6.1395600000000004</c:v>
                </c:pt>
                <c:pt idx="714">
                  <c:v>-6.1393300000000002</c:v>
                </c:pt>
                <c:pt idx="715">
                  <c:v>-6.1390900000000004</c:v>
                </c:pt>
                <c:pt idx="716">
                  <c:v>-6.1388499999999997</c:v>
                </c:pt>
                <c:pt idx="717">
                  <c:v>-6.1386200000000004</c:v>
                </c:pt>
                <c:pt idx="718">
                  <c:v>-6.1383799999999997</c:v>
                </c:pt>
                <c:pt idx="719">
                  <c:v>-6.1381499999999996</c:v>
                </c:pt>
                <c:pt idx="720">
                  <c:v>-6.1379099999999926</c:v>
                </c:pt>
                <c:pt idx="721">
                  <c:v>-6.13767</c:v>
                </c:pt>
                <c:pt idx="722">
                  <c:v>-6.1374399999999953</c:v>
                </c:pt>
                <c:pt idx="723">
                  <c:v>-6.1372</c:v>
                </c:pt>
                <c:pt idx="724">
                  <c:v>-6.1369600000000002</c:v>
                </c:pt>
                <c:pt idx="725">
                  <c:v>-6.13673</c:v>
                </c:pt>
                <c:pt idx="726">
                  <c:v>-6.1364900000000002</c:v>
                </c:pt>
                <c:pt idx="727">
                  <c:v>-6.1362600000000036</c:v>
                </c:pt>
                <c:pt idx="728">
                  <c:v>-6.1360200000000003</c:v>
                </c:pt>
                <c:pt idx="729">
                  <c:v>-6.1357799999999996</c:v>
                </c:pt>
                <c:pt idx="730">
                  <c:v>-6.1355499999999976</c:v>
                </c:pt>
                <c:pt idx="731">
                  <c:v>-6.1353099999999996</c:v>
                </c:pt>
                <c:pt idx="732">
                  <c:v>-6.1350799999999985</c:v>
                </c:pt>
                <c:pt idx="733">
                  <c:v>-6.1348399999999952</c:v>
                </c:pt>
                <c:pt idx="734">
                  <c:v>-6.1345999999999954</c:v>
                </c:pt>
                <c:pt idx="735">
                  <c:v>-6.1343699999999997</c:v>
                </c:pt>
                <c:pt idx="736">
                  <c:v>-6.1341299999999945</c:v>
                </c:pt>
                <c:pt idx="737">
                  <c:v>-6.1338900000000001</c:v>
                </c:pt>
                <c:pt idx="738">
                  <c:v>-6.1336599999999999</c:v>
                </c:pt>
                <c:pt idx="739">
                  <c:v>-6.1334200000000001</c:v>
                </c:pt>
                <c:pt idx="740">
                  <c:v>-6.1331899999999955</c:v>
                </c:pt>
                <c:pt idx="741">
                  <c:v>-6.1329499999999966</c:v>
                </c:pt>
                <c:pt idx="742">
                  <c:v>-6.1327099999999986</c:v>
                </c:pt>
                <c:pt idx="743">
                  <c:v>-6.1324799999999966</c:v>
                </c:pt>
                <c:pt idx="744">
                  <c:v>-6.1322400000000004</c:v>
                </c:pt>
                <c:pt idx="745">
                  <c:v>-6.1319999999999997</c:v>
                </c:pt>
                <c:pt idx="746">
                  <c:v>-6.1317700000000004</c:v>
                </c:pt>
                <c:pt idx="747">
                  <c:v>-6.1315299999999997</c:v>
                </c:pt>
                <c:pt idx="748">
                  <c:v>-6.1313000000000004</c:v>
                </c:pt>
                <c:pt idx="749">
                  <c:v>-6.1310599999999997</c:v>
                </c:pt>
                <c:pt idx="750">
                  <c:v>-6.1308199999999955</c:v>
                </c:pt>
                <c:pt idx="751">
                  <c:v>-6.1305899999999953</c:v>
                </c:pt>
                <c:pt idx="752">
                  <c:v>-6.13035</c:v>
                </c:pt>
                <c:pt idx="753">
                  <c:v>-6.1301099999999966</c:v>
                </c:pt>
                <c:pt idx="754">
                  <c:v>-6.1298799999999956</c:v>
                </c:pt>
                <c:pt idx="755">
                  <c:v>-6.1296400000000002</c:v>
                </c:pt>
                <c:pt idx="756">
                  <c:v>-6.1294099999999956</c:v>
                </c:pt>
                <c:pt idx="757">
                  <c:v>-6.1291699999999976</c:v>
                </c:pt>
                <c:pt idx="758">
                  <c:v>-6.1289299999999916</c:v>
                </c:pt>
                <c:pt idx="759">
                  <c:v>-6.1286999999999976</c:v>
                </c:pt>
                <c:pt idx="760">
                  <c:v>-6.1284599999999951</c:v>
                </c:pt>
                <c:pt idx="761">
                  <c:v>-6.1282199999999953</c:v>
                </c:pt>
                <c:pt idx="762">
                  <c:v>-6.1279899999999854</c:v>
                </c:pt>
                <c:pt idx="763">
                  <c:v>-6.1277499999999945</c:v>
                </c:pt>
                <c:pt idx="764">
                  <c:v>-6.1275199999999854</c:v>
                </c:pt>
                <c:pt idx="765">
                  <c:v>-6.1272799999999945</c:v>
                </c:pt>
                <c:pt idx="766">
                  <c:v>-6.1270399999999885</c:v>
                </c:pt>
                <c:pt idx="767">
                  <c:v>-6.1268099999999945</c:v>
                </c:pt>
                <c:pt idx="768">
                  <c:v>-6.1265699999999965</c:v>
                </c:pt>
                <c:pt idx="769">
                  <c:v>-6.1263299999999976</c:v>
                </c:pt>
                <c:pt idx="770">
                  <c:v>-6.1260999999999965</c:v>
                </c:pt>
                <c:pt idx="771">
                  <c:v>-6.1258599999999914</c:v>
                </c:pt>
                <c:pt idx="772">
                  <c:v>-6.1256299999999966</c:v>
                </c:pt>
                <c:pt idx="773">
                  <c:v>-6.1253899999999915</c:v>
                </c:pt>
                <c:pt idx="774">
                  <c:v>-6.1251499999999917</c:v>
                </c:pt>
                <c:pt idx="775">
                  <c:v>-6.1249199999999853</c:v>
                </c:pt>
                <c:pt idx="776">
                  <c:v>-6.1246799999999926</c:v>
                </c:pt>
                <c:pt idx="777">
                  <c:v>-6.1244399999999866</c:v>
                </c:pt>
                <c:pt idx="778">
                  <c:v>-6.1242099999999926</c:v>
                </c:pt>
                <c:pt idx="779">
                  <c:v>-6.1239699999999955</c:v>
                </c:pt>
                <c:pt idx="780">
                  <c:v>-6.1237399999999953</c:v>
                </c:pt>
                <c:pt idx="781">
                  <c:v>-6.1234999999999955</c:v>
                </c:pt>
                <c:pt idx="782">
                  <c:v>-6.1232600000000001</c:v>
                </c:pt>
                <c:pt idx="783">
                  <c:v>-6.1230299999999955</c:v>
                </c:pt>
                <c:pt idx="784">
                  <c:v>-6.1227899999999913</c:v>
                </c:pt>
                <c:pt idx="785">
                  <c:v>-6.1225499999999915</c:v>
                </c:pt>
                <c:pt idx="786">
                  <c:v>-6.1223199999999913</c:v>
                </c:pt>
                <c:pt idx="787">
                  <c:v>-6.1220799999999915</c:v>
                </c:pt>
                <c:pt idx="788">
                  <c:v>-6.1218499999999976</c:v>
                </c:pt>
                <c:pt idx="789">
                  <c:v>-6.1216099999999996</c:v>
                </c:pt>
                <c:pt idx="790">
                  <c:v>-6.1213699999999998</c:v>
                </c:pt>
                <c:pt idx="791">
                  <c:v>-6.1211399999999951</c:v>
                </c:pt>
                <c:pt idx="792">
                  <c:v>-6.1208999999999945</c:v>
                </c:pt>
                <c:pt idx="793">
                  <c:v>-6.12066</c:v>
                </c:pt>
                <c:pt idx="794">
                  <c:v>-6.1204299999999945</c:v>
                </c:pt>
                <c:pt idx="795">
                  <c:v>-6.1201899999999885</c:v>
                </c:pt>
                <c:pt idx="796">
                  <c:v>-6.1199599999999954</c:v>
                </c:pt>
                <c:pt idx="797">
                  <c:v>-6.11972</c:v>
                </c:pt>
                <c:pt idx="798">
                  <c:v>-6.1194799999999976</c:v>
                </c:pt>
                <c:pt idx="799">
                  <c:v>-6.1192500000000001</c:v>
                </c:pt>
                <c:pt idx="800">
                  <c:v>-6.1190099999999976</c:v>
                </c:pt>
                <c:pt idx="801">
                  <c:v>-6.1187699999999996</c:v>
                </c:pt>
                <c:pt idx="802">
                  <c:v>-6.1185399999999914</c:v>
                </c:pt>
                <c:pt idx="803">
                  <c:v>-6.1182999999999996</c:v>
                </c:pt>
                <c:pt idx="804">
                  <c:v>-6.1180699999999986</c:v>
                </c:pt>
                <c:pt idx="805">
                  <c:v>-6.1178299999999917</c:v>
                </c:pt>
                <c:pt idx="806">
                  <c:v>-6.1175899999999865</c:v>
                </c:pt>
                <c:pt idx="807">
                  <c:v>-6.1173599999999952</c:v>
                </c:pt>
                <c:pt idx="808">
                  <c:v>-6.1171199999999866</c:v>
                </c:pt>
                <c:pt idx="809">
                  <c:v>-6.1168799999999965</c:v>
                </c:pt>
                <c:pt idx="810">
                  <c:v>-6.1166499999999999</c:v>
                </c:pt>
                <c:pt idx="811">
                  <c:v>-6.1164099999999966</c:v>
                </c:pt>
                <c:pt idx="812">
                  <c:v>-6.1161799999999955</c:v>
                </c:pt>
                <c:pt idx="813">
                  <c:v>-6.1159399999999886</c:v>
                </c:pt>
                <c:pt idx="814">
                  <c:v>-6.1156999999999986</c:v>
                </c:pt>
                <c:pt idx="815">
                  <c:v>-6.1154699999999975</c:v>
                </c:pt>
                <c:pt idx="816">
                  <c:v>-6.1152299999999986</c:v>
                </c:pt>
                <c:pt idx="817">
                  <c:v>-6.1149899999999855</c:v>
                </c:pt>
                <c:pt idx="818">
                  <c:v>-6.1147599999999969</c:v>
                </c:pt>
                <c:pt idx="819">
                  <c:v>-6.1145199999999873</c:v>
                </c:pt>
                <c:pt idx="820">
                  <c:v>-6.1142899999999951</c:v>
                </c:pt>
                <c:pt idx="821">
                  <c:v>-6.1140499999999927</c:v>
                </c:pt>
                <c:pt idx="822">
                  <c:v>-6.1138099999999955</c:v>
                </c:pt>
                <c:pt idx="823">
                  <c:v>-6.1135799999999945</c:v>
                </c:pt>
                <c:pt idx="824">
                  <c:v>-6.11334</c:v>
                </c:pt>
                <c:pt idx="825">
                  <c:v>-6.1131099999999945</c:v>
                </c:pt>
                <c:pt idx="826">
                  <c:v>-6.1128699999999956</c:v>
                </c:pt>
                <c:pt idx="827">
                  <c:v>-6.1126299999999976</c:v>
                </c:pt>
                <c:pt idx="828">
                  <c:v>-6.1123999999999956</c:v>
                </c:pt>
                <c:pt idx="829">
                  <c:v>-6.1121599999999914</c:v>
                </c:pt>
                <c:pt idx="830">
                  <c:v>-6.1119199999999951</c:v>
                </c:pt>
                <c:pt idx="831">
                  <c:v>-6.1116900000000003</c:v>
                </c:pt>
                <c:pt idx="832">
                  <c:v>-6.1114499999999996</c:v>
                </c:pt>
                <c:pt idx="833">
                  <c:v>-6.1112200000000003</c:v>
                </c:pt>
                <c:pt idx="834">
                  <c:v>-6.1109799999999916</c:v>
                </c:pt>
                <c:pt idx="835">
                  <c:v>-6.1107399999999954</c:v>
                </c:pt>
                <c:pt idx="836">
                  <c:v>-6.1105099999999917</c:v>
                </c:pt>
                <c:pt idx="837">
                  <c:v>-6.1102699999999999</c:v>
                </c:pt>
                <c:pt idx="838">
                  <c:v>-6.1100299999999965</c:v>
                </c:pt>
                <c:pt idx="839">
                  <c:v>-6.1097999999999999</c:v>
                </c:pt>
                <c:pt idx="840">
                  <c:v>-6.1095600000000001</c:v>
                </c:pt>
                <c:pt idx="841">
                  <c:v>-6.1093299999999999</c:v>
                </c:pt>
                <c:pt idx="842">
                  <c:v>-6.1090900000000001</c:v>
                </c:pt>
                <c:pt idx="843">
                  <c:v>-6.1088499999999986</c:v>
                </c:pt>
                <c:pt idx="844">
                  <c:v>-6.1086200000000002</c:v>
                </c:pt>
                <c:pt idx="845">
                  <c:v>-6.1083799999999986</c:v>
                </c:pt>
                <c:pt idx="846">
                  <c:v>-6.1081399999999952</c:v>
                </c:pt>
                <c:pt idx="847">
                  <c:v>-6.1079099999999915</c:v>
                </c:pt>
                <c:pt idx="848">
                  <c:v>-6.1076699999999997</c:v>
                </c:pt>
                <c:pt idx="849">
                  <c:v>-6.1074399999999969</c:v>
                </c:pt>
                <c:pt idx="850">
                  <c:v>-6.1071999999999953</c:v>
                </c:pt>
                <c:pt idx="851">
                  <c:v>-6.1069599999999955</c:v>
                </c:pt>
                <c:pt idx="852">
                  <c:v>-6.1067299999999998</c:v>
                </c:pt>
                <c:pt idx="853">
                  <c:v>-6.10649</c:v>
                </c:pt>
                <c:pt idx="854">
                  <c:v>-6.1062500000000002</c:v>
                </c:pt>
                <c:pt idx="855">
                  <c:v>-6.10602</c:v>
                </c:pt>
                <c:pt idx="856">
                  <c:v>-6.1057799999999975</c:v>
                </c:pt>
                <c:pt idx="857">
                  <c:v>-6.1055499999999956</c:v>
                </c:pt>
                <c:pt idx="858">
                  <c:v>-6.1053099999999976</c:v>
                </c:pt>
                <c:pt idx="859">
                  <c:v>-6.1050699999999996</c:v>
                </c:pt>
                <c:pt idx="860">
                  <c:v>-6.1048399999999914</c:v>
                </c:pt>
                <c:pt idx="861">
                  <c:v>-6.1045999999999951</c:v>
                </c:pt>
                <c:pt idx="862">
                  <c:v>-6.1043599999999953</c:v>
                </c:pt>
                <c:pt idx="863">
                  <c:v>-6.1041299999999916</c:v>
                </c:pt>
                <c:pt idx="864">
                  <c:v>-6.1038899999999954</c:v>
                </c:pt>
                <c:pt idx="865">
                  <c:v>-6.1036599999999996</c:v>
                </c:pt>
                <c:pt idx="866">
                  <c:v>-6.1034199999999954</c:v>
                </c:pt>
                <c:pt idx="867">
                  <c:v>-6.1031799999999956</c:v>
                </c:pt>
                <c:pt idx="868">
                  <c:v>-6.1029499999999945</c:v>
                </c:pt>
                <c:pt idx="869">
                  <c:v>-6.1027099999999965</c:v>
                </c:pt>
                <c:pt idx="870">
                  <c:v>-6.1024699999999985</c:v>
                </c:pt>
                <c:pt idx="871">
                  <c:v>-6.1022400000000001</c:v>
                </c:pt>
                <c:pt idx="872">
                  <c:v>-6.1019999999999985</c:v>
                </c:pt>
                <c:pt idx="873">
                  <c:v>-6.1017700000000001</c:v>
                </c:pt>
                <c:pt idx="874">
                  <c:v>-6.1015299999999986</c:v>
                </c:pt>
                <c:pt idx="875">
                  <c:v>-6.1012899999999997</c:v>
                </c:pt>
                <c:pt idx="876">
                  <c:v>-6.1010600000000004</c:v>
                </c:pt>
                <c:pt idx="877">
                  <c:v>-6.1008199999999952</c:v>
                </c:pt>
                <c:pt idx="878">
                  <c:v>-6.1005799999999955</c:v>
                </c:pt>
                <c:pt idx="879">
                  <c:v>-6.1003499999999997</c:v>
                </c:pt>
                <c:pt idx="880">
                  <c:v>-6.1001099999999955</c:v>
                </c:pt>
                <c:pt idx="881">
                  <c:v>-6.0998799999999997</c:v>
                </c:pt>
                <c:pt idx="882">
                  <c:v>-6.0996400000000035</c:v>
                </c:pt>
                <c:pt idx="883">
                  <c:v>-6.0994000000000002</c:v>
                </c:pt>
                <c:pt idx="884">
                  <c:v>-6.09917</c:v>
                </c:pt>
                <c:pt idx="885">
                  <c:v>-6.0989299999999966</c:v>
                </c:pt>
                <c:pt idx="886">
                  <c:v>-6.0986900000000004</c:v>
                </c:pt>
                <c:pt idx="887">
                  <c:v>-6.0984600000000002</c:v>
                </c:pt>
                <c:pt idx="888">
                  <c:v>-6.0982200000000004</c:v>
                </c:pt>
                <c:pt idx="889">
                  <c:v>-6.0979899999999914</c:v>
                </c:pt>
                <c:pt idx="890">
                  <c:v>-6.0977499999999996</c:v>
                </c:pt>
                <c:pt idx="891">
                  <c:v>-6.0975099999999927</c:v>
                </c:pt>
                <c:pt idx="892">
                  <c:v>-6.0972799999999996</c:v>
                </c:pt>
                <c:pt idx="893">
                  <c:v>-6.0970399999999954</c:v>
                </c:pt>
                <c:pt idx="894">
                  <c:v>-6.0968</c:v>
                </c:pt>
                <c:pt idx="895">
                  <c:v>-6.0965699999999998</c:v>
                </c:pt>
                <c:pt idx="896">
                  <c:v>-6.09633</c:v>
                </c:pt>
                <c:pt idx="897">
                  <c:v>-6.0960999999999999</c:v>
                </c:pt>
                <c:pt idx="898">
                  <c:v>-6.0958600000000001</c:v>
                </c:pt>
                <c:pt idx="899">
                  <c:v>-6.0956200000000003</c:v>
                </c:pt>
                <c:pt idx="900">
                  <c:v>-6.0953900000000001</c:v>
                </c:pt>
                <c:pt idx="901">
                  <c:v>-6.0951499999999976</c:v>
                </c:pt>
                <c:pt idx="902">
                  <c:v>-6.0949099999999916</c:v>
                </c:pt>
                <c:pt idx="903">
                  <c:v>-6.0946799999999985</c:v>
                </c:pt>
                <c:pt idx="904">
                  <c:v>-6.0944399999999952</c:v>
                </c:pt>
                <c:pt idx="905">
                  <c:v>-6.0942099999999986</c:v>
                </c:pt>
                <c:pt idx="906">
                  <c:v>-6.0939699999999997</c:v>
                </c:pt>
                <c:pt idx="907">
                  <c:v>-6.0937299999999999</c:v>
                </c:pt>
                <c:pt idx="908">
                  <c:v>-6.0934999999999997</c:v>
                </c:pt>
                <c:pt idx="909">
                  <c:v>-6.0932599999999999</c:v>
                </c:pt>
                <c:pt idx="910">
                  <c:v>-6.0930299999999997</c:v>
                </c:pt>
                <c:pt idx="911">
                  <c:v>-6.0927899999999955</c:v>
                </c:pt>
                <c:pt idx="912">
                  <c:v>-6.0925499999999966</c:v>
                </c:pt>
                <c:pt idx="913">
                  <c:v>-6.09232</c:v>
                </c:pt>
                <c:pt idx="914">
                  <c:v>-6.0920799999999966</c:v>
                </c:pt>
                <c:pt idx="915">
                  <c:v>-6.0918400000000004</c:v>
                </c:pt>
                <c:pt idx="916">
                  <c:v>-6.0916100000000002</c:v>
                </c:pt>
                <c:pt idx="917">
                  <c:v>-6.0913700000000004</c:v>
                </c:pt>
                <c:pt idx="918">
                  <c:v>-6.0911400000000002</c:v>
                </c:pt>
                <c:pt idx="919">
                  <c:v>-6.0908999999999995</c:v>
                </c:pt>
                <c:pt idx="920">
                  <c:v>-6.0906599999999997</c:v>
                </c:pt>
                <c:pt idx="921">
                  <c:v>-6.0904299999999996</c:v>
                </c:pt>
                <c:pt idx="922">
                  <c:v>-6.0901899999999953</c:v>
                </c:pt>
                <c:pt idx="923">
                  <c:v>-6.08995</c:v>
                </c:pt>
                <c:pt idx="924">
                  <c:v>-6.0897199999999998</c:v>
                </c:pt>
                <c:pt idx="925">
                  <c:v>-6.08948</c:v>
                </c:pt>
                <c:pt idx="926">
                  <c:v>-6.0892500000000034</c:v>
                </c:pt>
                <c:pt idx="927">
                  <c:v>-6.08901</c:v>
                </c:pt>
                <c:pt idx="928">
                  <c:v>-6.0887700000000002</c:v>
                </c:pt>
                <c:pt idx="929">
                  <c:v>-6.0885400000000001</c:v>
                </c:pt>
                <c:pt idx="930">
                  <c:v>-6.0883000000000003</c:v>
                </c:pt>
                <c:pt idx="931">
                  <c:v>-6.0880599999999996</c:v>
                </c:pt>
                <c:pt idx="932">
                  <c:v>-6.0878299999999985</c:v>
                </c:pt>
                <c:pt idx="933">
                  <c:v>-6.0875899999999952</c:v>
                </c:pt>
                <c:pt idx="934">
                  <c:v>-6.0873600000000003</c:v>
                </c:pt>
                <c:pt idx="935">
                  <c:v>-6.0871199999999952</c:v>
                </c:pt>
                <c:pt idx="936">
                  <c:v>-6.0868799999999998</c:v>
                </c:pt>
                <c:pt idx="937">
                  <c:v>-6.0866500000000014</c:v>
                </c:pt>
                <c:pt idx="938">
                  <c:v>-6.0864099999999999</c:v>
                </c:pt>
                <c:pt idx="939">
                  <c:v>-6.0861700000000001</c:v>
                </c:pt>
                <c:pt idx="940">
                  <c:v>-6.0859399999999955</c:v>
                </c:pt>
                <c:pt idx="941">
                  <c:v>-6.0857000000000001</c:v>
                </c:pt>
                <c:pt idx="942">
                  <c:v>-6.0854699999999999</c:v>
                </c:pt>
                <c:pt idx="943">
                  <c:v>-6.0852300000000001</c:v>
                </c:pt>
                <c:pt idx="944">
                  <c:v>-6.0849899999999915</c:v>
                </c:pt>
                <c:pt idx="945">
                  <c:v>-6.0847600000000002</c:v>
                </c:pt>
                <c:pt idx="946">
                  <c:v>-6.0845199999999915</c:v>
                </c:pt>
                <c:pt idx="947">
                  <c:v>-6.0842799999999997</c:v>
                </c:pt>
                <c:pt idx="948">
                  <c:v>-6.0840499999999986</c:v>
                </c:pt>
                <c:pt idx="949">
                  <c:v>-6.0838099999999997</c:v>
                </c:pt>
                <c:pt idx="950">
                  <c:v>-6.0835799999999995</c:v>
                </c:pt>
                <c:pt idx="951">
                  <c:v>-6.0833399999999997</c:v>
                </c:pt>
                <c:pt idx="952">
                  <c:v>-6.0831</c:v>
                </c:pt>
                <c:pt idx="953">
                  <c:v>-6.0828699999999998</c:v>
                </c:pt>
                <c:pt idx="954">
                  <c:v>-6.08263</c:v>
                </c:pt>
                <c:pt idx="955">
                  <c:v>-6.0823900000000002</c:v>
                </c:pt>
                <c:pt idx="956">
                  <c:v>-6.08216</c:v>
                </c:pt>
                <c:pt idx="957">
                  <c:v>-6.0819200000000002</c:v>
                </c:pt>
                <c:pt idx="958">
                  <c:v>-6.0816900000000036</c:v>
                </c:pt>
                <c:pt idx="959">
                  <c:v>-6.0814500000000002</c:v>
                </c:pt>
                <c:pt idx="960">
                  <c:v>-6.0812100000000004</c:v>
                </c:pt>
                <c:pt idx="961">
                  <c:v>-6.0809799999999976</c:v>
                </c:pt>
                <c:pt idx="962">
                  <c:v>-6.0807399999999996</c:v>
                </c:pt>
                <c:pt idx="963">
                  <c:v>-6.0804999999999998</c:v>
                </c:pt>
                <c:pt idx="964">
                  <c:v>-6.0802700000000014</c:v>
                </c:pt>
                <c:pt idx="965">
                  <c:v>-6.0800299999999998</c:v>
                </c:pt>
                <c:pt idx="966">
                  <c:v>-6.0798000000000014</c:v>
                </c:pt>
                <c:pt idx="967">
                  <c:v>-6.0795599999999999</c:v>
                </c:pt>
                <c:pt idx="968">
                  <c:v>-6.0793200000000036</c:v>
                </c:pt>
                <c:pt idx="969">
                  <c:v>-6.0790899999999999</c:v>
                </c:pt>
                <c:pt idx="970">
                  <c:v>-6.0788500000000001</c:v>
                </c:pt>
                <c:pt idx="971">
                  <c:v>-6.0786100000000003</c:v>
                </c:pt>
                <c:pt idx="972">
                  <c:v>-6.0783800000000001</c:v>
                </c:pt>
                <c:pt idx="973">
                  <c:v>-6.0781400000000003</c:v>
                </c:pt>
                <c:pt idx="974">
                  <c:v>-6.0779099999999966</c:v>
                </c:pt>
                <c:pt idx="975">
                  <c:v>-6.0776700000000003</c:v>
                </c:pt>
                <c:pt idx="976">
                  <c:v>-6.0774299999999997</c:v>
                </c:pt>
                <c:pt idx="977">
                  <c:v>-6.0772000000000004</c:v>
                </c:pt>
                <c:pt idx="978">
                  <c:v>-6.0769599999999997</c:v>
                </c:pt>
                <c:pt idx="979">
                  <c:v>-6.0767199999999999</c:v>
                </c:pt>
                <c:pt idx="980">
                  <c:v>-6.0764899999999997</c:v>
                </c:pt>
                <c:pt idx="981">
                  <c:v>-6.0762500000000035</c:v>
                </c:pt>
                <c:pt idx="982">
                  <c:v>-6.0760199999999998</c:v>
                </c:pt>
                <c:pt idx="983">
                  <c:v>-6.07578</c:v>
                </c:pt>
                <c:pt idx="984">
                  <c:v>-6.0755400000000002</c:v>
                </c:pt>
                <c:pt idx="985">
                  <c:v>-6.07531</c:v>
                </c:pt>
                <c:pt idx="986">
                  <c:v>-6.0750700000000002</c:v>
                </c:pt>
                <c:pt idx="987">
                  <c:v>-6.0748299999999995</c:v>
                </c:pt>
                <c:pt idx="988">
                  <c:v>-6.0746000000000002</c:v>
                </c:pt>
                <c:pt idx="989">
                  <c:v>-6.0743600000000004</c:v>
                </c:pt>
                <c:pt idx="990">
                  <c:v>-6.0741299999999976</c:v>
                </c:pt>
                <c:pt idx="991">
                  <c:v>-6.0738899999999996</c:v>
                </c:pt>
                <c:pt idx="992">
                  <c:v>-6.0736500000000024</c:v>
                </c:pt>
                <c:pt idx="993">
                  <c:v>-6.0734199999999996</c:v>
                </c:pt>
                <c:pt idx="994">
                  <c:v>-6.0731799999999998</c:v>
                </c:pt>
                <c:pt idx="995">
                  <c:v>-6.07294</c:v>
                </c:pt>
                <c:pt idx="996">
                  <c:v>-6.0727099999999998</c:v>
                </c:pt>
                <c:pt idx="997">
                  <c:v>-6.07247</c:v>
                </c:pt>
                <c:pt idx="998">
                  <c:v>-6.0722399999999999</c:v>
                </c:pt>
                <c:pt idx="999">
                  <c:v>-6.0720000000000001</c:v>
                </c:pt>
              </c:numCache>
            </c:numRef>
          </c:xVal>
          <c:yVal>
            <c:numRef>
              <c:f>Statistics_HOMO!$G$2:$G$1001</c:f>
              <c:numCache>
                <c:formatCode>0.00E+00</c:formatCode>
                <c:ptCount val="1000"/>
                <c:pt idx="0">
                  <c:v>2.0972800000000017E-4</c:v>
                </c:pt>
                <c:pt idx="1">
                  <c:v>2.1302499999999999E-4</c:v>
                </c:pt>
                <c:pt idx="2">
                  <c:v>2.1971500000000021E-4</c:v>
                </c:pt>
                <c:pt idx="3">
                  <c:v>2.266020000000002E-4</c:v>
                </c:pt>
                <c:pt idx="4">
                  <c:v>2.3369100000000001E-4</c:v>
                </c:pt>
                <c:pt idx="5">
                  <c:v>2.4098899999999999E-4</c:v>
                </c:pt>
                <c:pt idx="6">
                  <c:v>2.4850099999999998E-4</c:v>
                </c:pt>
                <c:pt idx="7">
                  <c:v>2.5623200000000023E-4</c:v>
                </c:pt>
                <c:pt idx="8">
                  <c:v>2.6418900000000034E-4</c:v>
                </c:pt>
                <c:pt idx="9">
                  <c:v>2.7237800000000042E-4</c:v>
                </c:pt>
                <c:pt idx="10">
                  <c:v>2.80804E-4</c:v>
                </c:pt>
                <c:pt idx="11">
                  <c:v>2.8947499999999998E-4</c:v>
                </c:pt>
                <c:pt idx="12">
                  <c:v>2.9839600000000031E-4</c:v>
                </c:pt>
                <c:pt idx="13">
                  <c:v>3.0757600000000016E-4</c:v>
                </c:pt>
                <c:pt idx="14">
                  <c:v>3.1701900000000036E-4</c:v>
                </c:pt>
                <c:pt idx="15">
                  <c:v>3.2673400000000051E-4</c:v>
                </c:pt>
                <c:pt idx="16">
                  <c:v>3.3672800000000028E-4</c:v>
                </c:pt>
                <c:pt idx="17">
                  <c:v>3.470070000000002E-4</c:v>
                </c:pt>
                <c:pt idx="18">
                  <c:v>3.5758000000000019E-4</c:v>
                </c:pt>
                <c:pt idx="19">
                  <c:v>3.6845500000000039E-4</c:v>
                </c:pt>
                <c:pt idx="20">
                  <c:v>3.7963800000000039E-4</c:v>
                </c:pt>
                <c:pt idx="21">
                  <c:v>3.9113900000000031E-4</c:v>
                </c:pt>
                <c:pt idx="22">
                  <c:v>4.0296600000000042E-4</c:v>
                </c:pt>
                <c:pt idx="23">
                  <c:v>4.1512600000000058E-4</c:v>
                </c:pt>
                <c:pt idx="24">
                  <c:v>4.2763000000000073E-4</c:v>
                </c:pt>
                <c:pt idx="25">
                  <c:v>4.4048500000000023E-4</c:v>
                </c:pt>
                <c:pt idx="26">
                  <c:v>4.5370000000000035E-4</c:v>
                </c:pt>
                <c:pt idx="27">
                  <c:v>4.6728600000000035E-4</c:v>
                </c:pt>
                <c:pt idx="28">
                  <c:v>4.8125099999999998E-4</c:v>
                </c:pt>
                <c:pt idx="29">
                  <c:v>4.9560600000000065E-4</c:v>
                </c:pt>
                <c:pt idx="30">
                  <c:v>5.1036000000000039E-4</c:v>
                </c:pt>
                <c:pt idx="31">
                  <c:v>5.255230000000004E-4</c:v>
                </c:pt>
                <c:pt idx="32">
                  <c:v>5.4110600000000072E-4</c:v>
                </c:pt>
                <c:pt idx="33">
                  <c:v>5.5712000000000101E-4</c:v>
                </c:pt>
                <c:pt idx="34">
                  <c:v>5.7357500000000065E-4</c:v>
                </c:pt>
                <c:pt idx="35">
                  <c:v>5.9048200000000046E-4</c:v>
                </c:pt>
                <c:pt idx="36">
                  <c:v>6.0785400000000045E-4</c:v>
                </c:pt>
                <c:pt idx="37">
                  <c:v>6.2570100000000021E-4</c:v>
                </c:pt>
                <c:pt idx="38">
                  <c:v>6.4403600000000082E-4</c:v>
                </c:pt>
                <c:pt idx="39">
                  <c:v>6.628700000000003E-4</c:v>
                </c:pt>
                <c:pt idx="40">
                  <c:v>6.8221700000000004E-4</c:v>
                </c:pt>
                <c:pt idx="41">
                  <c:v>7.0208800000000002E-4</c:v>
                </c:pt>
                <c:pt idx="42">
                  <c:v>7.2249800000000002E-4</c:v>
                </c:pt>
                <c:pt idx="43">
                  <c:v>7.4345800000000033E-4</c:v>
                </c:pt>
                <c:pt idx="44">
                  <c:v>7.6498300000000044E-4</c:v>
                </c:pt>
                <c:pt idx="45">
                  <c:v>7.8708700000000066E-4</c:v>
                </c:pt>
                <c:pt idx="46">
                  <c:v>8.0978400000000046E-4</c:v>
                </c:pt>
                <c:pt idx="47">
                  <c:v>8.3308800000000082E-4</c:v>
                </c:pt>
                <c:pt idx="48">
                  <c:v>8.5701400000000078E-4</c:v>
                </c:pt>
                <c:pt idx="49">
                  <c:v>8.8157700000000079E-4</c:v>
                </c:pt>
                <c:pt idx="50">
                  <c:v>9.0679300000000079E-4</c:v>
                </c:pt>
                <c:pt idx="51">
                  <c:v>9.3267700000000068E-4</c:v>
                </c:pt>
                <c:pt idx="52">
                  <c:v>9.592460000000016E-4</c:v>
                </c:pt>
                <c:pt idx="53">
                  <c:v>9.865160000000013E-4</c:v>
                </c:pt>
                <c:pt idx="54" formatCode="General">
                  <c:v>1.0100000000000009E-3</c:v>
                </c:pt>
                <c:pt idx="55" formatCode="General">
                  <c:v>1.039999999999999E-3</c:v>
                </c:pt>
                <c:pt idx="56" formatCode="General">
                  <c:v>1.0700000000000009E-3</c:v>
                </c:pt>
                <c:pt idx="57" formatCode="General">
                  <c:v>1.1000000000000009E-3</c:v>
                </c:pt>
                <c:pt idx="58" formatCode="General">
                  <c:v>1.1299999999999999E-3</c:v>
                </c:pt>
                <c:pt idx="59" formatCode="General">
                  <c:v>1.1700000000000011E-3</c:v>
                </c:pt>
                <c:pt idx="60" formatCode="General">
                  <c:v>1.1999999999999999E-3</c:v>
                </c:pt>
                <c:pt idx="61" formatCode="General">
                  <c:v>1.2300000000000008E-3</c:v>
                </c:pt>
                <c:pt idx="62" formatCode="General">
                  <c:v>1.2700000000000009E-3</c:v>
                </c:pt>
                <c:pt idx="63" formatCode="General">
                  <c:v>1.2999999999999991E-3</c:v>
                </c:pt>
                <c:pt idx="64" formatCode="General">
                  <c:v>1.3400000000000009E-3</c:v>
                </c:pt>
                <c:pt idx="65" formatCode="General">
                  <c:v>1.3699999999999999E-3</c:v>
                </c:pt>
                <c:pt idx="66" formatCode="General">
                  <c:v>1.4100000000000009E-3</c:v>
                </c:pt>
                <c:pt idx="67" formatCode="General">
                  <c:v>1.449999999999999E-3</c:v>
                </c:pt>
                <c:pt idx="68" formatCode="General">
                  <c:v>1.4900000000000009E-3</c:v>
                </c:pt>
                <c:pt idx="69" formatCode="General">
                  <c:v>1.5299999999999999E-3</c:v>
                </c:pt>
                <c:pt idx="70" formatCode="General">
                  <c:v>1.5800000000000011E-3</c:v>
                </c:pt>
                <c:pt idx="71" formatCode="General">
                  <c:v>1.6199999999999999E-3</c:v>
                </c:pt>
                <c:pt idx="72" formatCode="General">
                  <c:v>1.6600000000000018E-3</c:v>
                </c:pt>
                <c:pt idx="73" formatCode="General">
                  <c:v>1.7099999999999991E-3</c:v>
                </c:pt>
                <c:pt idx="74" formatCode="General">
                  <c:v>1.7500000000000009E-3</c:v>
                </c:pt>
                <c:pt idx="75" formatCode="General">
                  <c:v>1.8000000000000017E-3</c:v>
                </c:pt>
                <c:pt idx="76" formatCode="General">
                  <c:v>1.8500000000000014E-3</c:v>
                </c:pt>
                <c:pt idx="77" formatCode="General">
                  <c:v>1.9000000000000017E-3</c:v>
                </c:pt>
                <c:pt idx="78" formatCode="General">
                  <c:v>1.9500000000000019E-3</c:v>
                </c:pt>
                <c:pt idx="79" formatCode="General">
                  <c:v>2.0000000000000018E-3</c:v>
                </c:pt>
                <c:pt idx="80" formatCode="General">
                  <c:v>2.0600000000000002E-3</c:v>
                </c:pt>
                <c:pt idx="81" formatCode="General">
                  <c:v>2.1100000000000012E-3</c:v>
                </c:pt>
                <c:pt idx="82" formatCode="General">
                  <c:v>2.1700000000000018E-3</c:v>
                </c:pt>
                <c:pt idx="83" formatCode="General">
                  <c:v>2.2300000000000002E-3</c:v>
                </c:pt>
                <c:pt idx="84" formatCode="General">
                  <c:v>2.2900000000000012E-3</c:v>
                </c:pt>
                <c:pt idx="85" formatCode="General">
                  <c:v>2.3500000000000001E-3</c:v>
                </c:pt>
                <c:pt idx="86" formatCode="General">
                  <c:v>2.4100000000000002E-3</c:v>
                </c:pt>
                <c:pt idx="87" formatCode="General">
                  <c:v>2.47E-3</c:v>
                </c:pt>
                <c:pt idx="88" formatCode="General">
                  <c:v>2.5400000000000019E-3</c:v>
                </c:pt>
                <c:pt idx="89" formatCode="General">
                  <c:v>2.6100000000000012E-3</c:v>
                </c:pt>
                <c:pt idx="90" formatCode="General">
                  <c:v>2.6700000000000018E-3</c:v>
                </c:pt>
                <c:pt idx="91" formatCode="General">
                  <c:v>2.740000000000002E-3</c:v>
                </c:pt>
                <c:pt idx="92" formatCode="General">
                  <c:v>2.8200000000000018E-3</c:v>
                </c:pt>
                <c:pt idx="93" formatCode="General">
                  <c:v>2.8900000000000002E-3</c:v>
                </c:pt>
                <c:pt idx="94" formatCode="General">
                  <c:v>2.9700000000000017E-3</c:v>
                </c:pt>
                <c:pt idx="95" formatCode="General">
                  <c:v>3.0400000000000019E-3</c:v>
                </c:pt>
                <c:pt idx="96" formatCode="General">
                  <c:v>3.1200000000000025E-3</c:v>
                </c:pt>
                <c:pt idx="97" formatCode="General">
                  <c:v>3.2000000000000019E-3</c:v>
                </c:pt>
                <c:pt idx="98" formatCode="General">
                  <c:v>3.2800000000000025E-3</c:v>
                </c:pt>
                <c:pt idx="99" formatCode="General">
                  <c:v>3.3700000000000002E-3</c:v>
                </c:pt>
                <c:pt idx="100" formatCode="General">
                  <c:v>3.4600000000000017E-3</c:v>
                </c:pt>
                <c:pt idx="101" formatCode="General">
                  <c:v>3.5400000000000019E-3</c:v>
                </c:pt>
                <c:pt idx="102" formatCode="General">
                  <c:v>3.6300000000000017E-3</c:v>
                </c:pt>
                <c:pt idx="103" formatCode="General">
                  <c:v>3.7300000000000028E-3</c:v>
                </c:pt>
                <c:pt idx="104" formatCode="General">
                  <c:v>3.8200000000000018E-3</c:v>
                </c:pt>
                <c:pt idx="105" formatCode="General">
                  <c:v>3.9199999999999999E-3</c:v>
                </c:pt>
                <c:pt idx="106" formatCode="General">
                  <c:v>4.0200000000000001E-3</c:v>
                </c:pt>
                <c:pt idx="107" formatCode="General">
                  <c:v>4.1199999999999995E-3</c:v>
                </c:pt>
                <c:pt idx="108" formatCode="General">
                  <c:v>4.2200000000000024E-3</c:v>
                </c:pt>
                <c:pt idx="109" formatCode="General">
                  <c:v>4.3299999999999996E-3</c:v>
                </c:pt>
                <c:pt idx="110" formatCode="General">
                  <c:v>4.4400000000000038E-3</c:v>
                </c:pt>
                <c:pt idx="111" formatCode="General">
                  <c:v>4.5500000000000002E-3</c:v>
                </c:pt>
                <c:pt idx="112" formatCode="General">
                  <c:v>4.6600000000000001E-3</c:v>
                </c:pt>
                <c:pt idx="113" formatCode="General">
                  <c:v>4.7800000000000039E-3</c:v>
                </c:pt>
                <c:pt idx="114" formatCode="General">
                  <c:v>4.9000000000000042E-3</c:v>
                </c:pt>
                <c:pt idx="115" formatCode="General">
                  <c:v>5.0200000000000002E-3</c:v>
                </c:pt>
                <c:pt idx="116" formatCode="General">
                  <c:v>5.1500000000000001E-3</c:v>
                </c:pt>
                <c:pt idx="117" formatCode="General">
                  <c:v>5.2700000000000038E-3</c:v>
                </c:pt>
                <c:pt idx="118" formatCode="General">
                  <c:v>5.4000000000000038E-3</c:v>
                </c:pt>
                <c:pt idx="119" formatCode="General">
                  <c:v>5.5400000000000024E-3</c:v>
                </c:pt>
                <c:pt idx="120" formatCode="General">
                  <c:v>5.6699999999999997E-3</c:v>
                </c:pt>
                <c:pt idx="121" formatCode="General">
                  <c:v>5.8100000000000035E-3</c:v>
                </c:pt>
                <c:pt idx="122" formatCode="General">
                  <c:v>5.9500000000000039E-3</c:v>
                </c:pt>
                <c:pt idx="123" formatCode="General">
                  <c:v>6.1000000000000004E-3</c:v>
                </c:pt>
                <c:pt idx="124" formatCode="General">
                  <c:v>6.2500000000000038E-3</c:v>
                </c:pt>
                <c:pt idx="125" formatCode="General">
                  <c:v>6.4000000000000038E-3</c:v>
                </c:pt>
                <c:pt idx="126" formatCode="General">
                  <c:v>6.5500000000000037E-3</c:v>
                </c:pt>
                <c:pt idx="127" formatCode="General">
                  <c:v>6.7100000000000042E-3</c:v>
                </c:pt>
                <c:pt idx="128" formatCode="General">
                  <c:v>6.8700000000000037E-3</c:v>
                </c:pt>
                <c:pt idx="129" formatCode="General">
                  <c:v>7.0400000000000037E-3</c:v>
                </c:pt>
                <c:pt idx="130" formatCode="General">
                  <c:v>7.2000000000000041E-3</c:v>
                </c:pt>
                <c:pt idx="131" formatCode="General">
                  <c:v>7.3800000000000037E-3</c:v>
                </c:pt>
                <c:pt idx="132" formatCode="General">
                  <c:v>7.5500000000000038E-3</c:v>
                </c:pt>
                <c:pt idx="133" formatCode="General">
                  <c:v>7.730000000000006E-3</c:v>
                </c:pt>
                <c:pt idx="134" formatCode="General">
                  <c:v>7.9200000000000034E-3</c:v>
                </c:pt>
                <c:pt idx="135" formatCode="General">
                  <c:v>8.1000000000000048E-3</c:v>
                </c:pt>
                <c:pt idx="136" formatCode="General">
                  <c:v>8.2900000000000005E-3</c:v>
                </c:pt>
                <c:pt idx="137" formatCode="General">
                  <c:v>8.4900000000000028E-3</c:v>
                </c:pt>
                <c:pt idx="138" formatCode="General">
                  <c:v>8.6900000000000067E-3</c:v>
                </c:pt>
                <c:pt idx="139" formatCode="General">
                  <c:v>8.8900000000000073E-3</c:v>
                </c:pt>
                <c:pt idx="140" formatCode="General">
                  <c:v>9.1000000000000004E-3</c:v>
                </c:pt>
                <c:pt idx="141" formatCode="General">
                  <c:v>9.3100000000000075E-3</c:v>
                </c:pt>
                <c:pt idx="142" formatCode="General">
                  <c:v>9.5300000000000003E-3</c:v>
                </c:pt>
                <c:pt idx="143" formatCode="General">
                  <c:v>9.7500000000000069E-3</c:v>
                </c:pt>
                <c:pt idx="144" formatCode="General">
                  <c:v>9.9800000000000114E-3</c:v>
                </c:pt>
                <c:pt idx="145" formatCode="General">
                  <c:v>1.021E-2</c:v>
                </c:pt>
                <c:pt idx="146" formatCode="General">
                  <c:v>1.0440000000000001E-2</c:v>
                </c:pt>
                <c:pt idx="147" formatCode="General">
                  <c:v>1.0680000000000005E-2</c:v>
                </c:pt>
                <c:pt idx="148" formatCode="General">
                  <c:v>1.093E-2</c:v>
                </c:pt>
                <c:pt idx="149" formatCode="General">
                  <c:v>1.1180000000000009E-2</c:v>
                </c:pt>
                <c:pt idx="150" formatCode="General">
                  <c:v>1.1429999999999999E-2</c:v>
                </c:pt>
                <c:pt idx="151" formatCode="General">
                  <c:v>1.1690000000000008E-2</c:v>
                </c:pt>
                <c:pt idx="152" formatCode="General">
                  <c:v>1.1960000000000014E-2</c:v>
                </c:pt>
                <c:pt idx="153" formatCode="General">
                  <c:v>1.223E-2</c:v>
                </c:pt>
                <c:pt idx="154" formatCode="General">
                  <c:v>1.2500000000000001E-2</c:v>
                </c:pt>
                <c:pt idx="155" formatCode="General">
                  <c:v>1.2780000000000001E-2</c:v>
                </c:pt>
                <c:pt idx="156" formatCode="General">
                  <c:v>1.307E-2</c:v>
                </c:pt>
                <c:pt idx="157" formatCode="General">
                  <c:v>1.3360000000000009E-2</c:v>
                </c:pt>
                <c:pt idx="158" formatCode="General">
                  <c:v>1.3660000000000009E-2</c:v>
                </c:pt>
                <c:pt idx="159" formatCode="General">
                  <c:v>1.3960000000000012E-2</c:v>
                </c:pt>
                <c:pt idx="160" formatCode="General">
                  <c:v>1.427E-2</c:v>
                </c:pt>
                <c:pt idx="161" formatCode="General">
                  <c:v>1.4590000000000001E-2</c:v>
                </c:pt>
                <c:pt idx="162" formatCode="General">
                  <c:v>1.491E-2</c:v>
                </c:pt>
                <c:pt idx="163" formatCode="General">
                  <c:v>1.5240000000000009E-2</c:v>
                </c:pt>
                <c:pt idx="164" formatCode="General">
                  <c:v>1.5580000000000009E-2</c:v>
                </c:pt>
                <c:pt idx="165" formatCode="General">
                  <c:v>1.5920000000000014E-2</c:v>
                </c:pt>
                <c:pt idx="166" formatCode="General">
                  <c:v>1.6270000000000003E-2</c:v>
                </c:pt>
                <c:pt idx="167" formatCode="General">
                  <c:v>1.6619999999999999E-2</c:v>
                </c:pt>
                <c:pt idx="168" formatCode="General">
                  <c:v>1.6979999999999999E-2</c:v>
                </c:pt>
                <c:pt idx="169" formatCode="General">
                  <c:v>1.7350000000000001E-2</c:v>
                </c:pt>
                <c:pt idx="170" formatCode="General">
                  <c:v>1.7729999999999999E-2</c:v>
                </c:pt>
                <c:pt idx="171" formatCode="General">
                  <c:v>1.8110000000000001E-2</c:v>
                </c:pt>
                <c:pt idx="172" formatCode="General">
                  <c:v>1.8499999999999999E-2</c:v>
                </c:pt>
                <c:pt idx="173" formatCode="General">
                  <c:v>1.8900000000000014E-2</c:v>
                </c:pt>
                <c:pt idx="174" formatCode="General">
                  <c:v>1.9300000000000019E-2</c:v>
                </c:pt>
                <c:pt idx="175" formatCode="General">
                  <c:v>1.9710000000000012E-2</c:v>
                </c:pt>
                <c:pt idx="176" formatCode="General">
                  <c:v>2.0129999999999988E-2</c:v>
                </c:pt>
                <c:pt idx="177" formatCode="General">
                  <c:v>2.0559999999999998E-2</c:v>
                </c:pt>
                <c:pt idx="178" formatCode="General">
                  <c:v>2.0989999999999998E-2</c:v>
                </c:pt>
                <c:pt idx="179" formatCode="General">
                  <c:v>2.1440000000000011E-2</c:v>
                </c:pt>
                <c:pt idx="180" formatCode="General">
                  <c:v>2.1890000000000017E-2</c:v>
                </c:pt>
                <c:pt idx="181" formatCode="General">
                  <c:v>2.2350000000000002E-2</c:v>
                </c:pt>
                <c:pt idx="182" formatCode="General">
                  <c:v>2.282000000000001E-2</c:v>
                </c:pt>
                <c:pt idx="183" formatCode="General">
                  <c:v>2.3290000000000002E-2</c:v>
                </c:pt>
                <c:pt idx="184" formatCode="General">
                  <c:v>2.3779999999999999E-2</c:v>
                </c:pt>
                <c:pt idx="185" formatCode="General">
                  <c:v>2.427000000000001E-2</c:v>
                </c:pt>
                <c:pt idx="186" formatCode="General">
                  <c:v>2.478E-2</c:v>
                </c:pt>
                <c:pt idx="187" formatCode="General">
                  <c:v>2.529000000000001E-2</c:v>
                </c:pt>
                <c:pt idx="188" formatCode="General">
                  <c:v>2.581000000000001E-2</c:v>
                </c:pt>
                <c:pt idx="189" formatCode="General">
                  <c:v>2.6340000000000002E-2</c:v>
                </c:pt>
                <c:pt idx="190" formatCode="General">
                  <c:v>2.6880000000000018E-2</c:v>
                </c:pt>
                <c:pt idx="191" formatCode="General">
                  <c:v>2.7430000000000024E-2</c:v>
                </c:pt>
                <c:pt idx="192" formatCode="General">
                  <c:v>2.7980000000000012E-2</c:v>
                </c:pt>
                <c:pt idx="193" formatCode="General">
                  <c:v>2.8549999999999999E-2</c:v>
                </c:pt>
                <c:pt idx="194" formatCode="General">
                  <c:v>2.913E-2</c:v>
                </c:pt>
                <c:pt idx="195" formatCode="General">
                  <c:v>2.972E-2</c:v>
                </c:pt>
                <c:pt idx="196" formatCode="General">
                  <c:v>3.032E-2</c:v>
                </c:pt>
                <c:pt idx="197" formatCode="General">
                  <c:v>3.0929999999999999E-2</c:v>
                </c:pt>
                <c:pt idx="198" formatCode="General">
                  <c:v>3.1540000000000006E-2</c:v>
                </c:pt>
                <c:pt idx="199" formatCode="General">
                  <c:v>3.2169999999999997E-2</c:v>
                </c:pt>
                <c:pt idx="200" formatCode="General">
                  <c:v>3.2810000000000027E-2</c:v>
                </c:pt>
                <c:pt idx="201" formatCode="General">
                  <c:v>3.3459999999999997E-2</c:v>
                </c:pt>
                <c:pt idx="202" formatCode="General">
                  <c:v>3.4130000000000001E-2</c:v>
                </c:pt>
                <c:pt idx="203" formatCode="General">
                  <c:v>3.4799999999999998E-2</c:v>
                </c:pt>
                <c:pt idx="204" formatCode="General">
                  <c:v>3.5480000000000012E-2</c:v>
                </c:pt>
                <c:pt idx="205" formatCode="General">
                  <c:v>3.6180000000000004E-2</c:v>
                </c:pt>
                <c:pt idx="206" formatCode="General">
                  <c:v>3.6890000000000006E-2</c:v>
                </c:pt>
                <c:pt idx="207" formatCode="General">
                  <c:v>3.7610000000000011E-2</c:v>
                </c:pt>
                <c:pt idx="208" formatCode="General">
                  <c:v>3.8339999999999999E-2</c:v>
                </c:pt>
                <c:pt idx="209" formatCode="General">
                  <c:v>3.9080000000000011E-2</c:v>
                </c:pt>
                <c:pt idx="210" formatCode="General">
                  <c:v>3.9840000000000014E-2</c:v>
                </c:pt>
                <c:pt idx="211" formatCode="General">
                  <c:v>4.0599999999999997E-2</c:v>
                </c:pt>
                <c:pt idx="212" formatCode="General">
                  <c:v>4.1380000000000014E-2</c:v>
                </c:pt>
                <c:pt idx="213" formatCode="General">
                  <c:v>4.2180000000000002E-2</c:v>
                </c:pt>
                <c:pt idx="214" formatCode="General">
                  <c:v>4.2979999999999997E-2</c:v>
                </c:pt>
                <c:pt idx="215" formatCode="General">
                  <c:v>4.3800000000000013E-2</c:v>
                </c:pt>
                <c:pt idx="216" formatCode="General">
                  <c:v>4.4630000000000003E-2</c:v>
                </c:pt>
                <c:pt idx="217" formatCode="General">
                  <c:v>4.5470000000000003E-2</c:v>
                </c:pt>
                <c:pt idx="218" formatCode="General">
                  <c:v>4.6330000000000003E-2</c:v>
                </c:pt>
                <c:pt idx="219" formatCode="General">
                  <c:v>4.7200000000000013E-2</c:v>
                </c:pt>
                <c:pt idx="220" formatCode="General">
                  <c:v>4.8090000000000022E-2</c:v>
                </c:pt>
                <c:pt idx="221" formatCode="General">
                  <c:v>4.8989999999999999E-2</c:v>
                </c:pt>
                <c:pt idx="222" formatCode="General">
                  <c:v>4.9900000000000014E-2</c:v>
                </c:pt>
                <c:pt idx="223" formatCode="General">
                  <c:v>5.0830000000000014E-2</c:v>
                </c:pt>
                <c:pt idx="224" formatCode="General">
                  <c:v>5.1770000000000004E-2</c:v>
                </c:pt>
                <c:pt idx="225" formatCode="General">
                  <c:v>5.2720000000000024E-2</c:v>
                </c:pt>
                <c:pt idx="226" formatCode="General">
                  <c:v>5.3690000000000002E-2</c:v>
                </c:pt>
                <c:pt idx="227" formatCode="General">
                  <c:v>5.4679999999999999E-2</c:v>
                </c:pt>
                <c:pt idx="228" formatCode="General">
                  <c:v>5.568E-2</c:v>
                </c:pt>
                <c:pt idx="229" formatCode="General">
                  <c:v>5.6689999999999977E-2</c:v>
                </c:pt>
                <c:pt idx="230" formatCode="General">
                  <c:v>5.7720000000000014E-2</c:v>
                </c:pt>
                <c:pt idx="231" formatCode="General">
                  <c:v>5.8770000000000003E-2</c:v>
                </c:pt>
                <c:pt idx="232" formatCode="General">
                  <c:v>5.983000000000005E-2</c:v>
                </c:pt>
                <c:pt idx="233" formatCode="General">
                  <c:v>6.0900000000000003E-2</c:v>
                </c:pt>
                <c:pt idx="234" formatCode="General">
                  <c:v>6.2000000000000034E-2</c:v>
                </c:pt>
                <c:pt idx="235" formatCode="General">
                  <c:v>6.3109999999999999E-2</c:v>
                </c:pt>
                <c:pt idx="236" formatCode="General">
                  <c:v>6.4229999999999995E-2</c:v>
                </c:pt>
                <c:pt idx="237" formatCode="General">
                  <c:v>6.5370000000000011E-2</c:v>
                </c:pt>
                <c:pt idx="238" formatCode="General">
                  <c:v>6.6530000000000006E-2</c:v>
                </c:pt>
                <c:pt idx="239" formatCode="General">
                  <c:v>6.7700000000000024E-2</c:v>
                </c:pt>
                <c:pt idx="240" formatCode="General">
                  <c:v>6.8890000000000062E-2</c:v>
                </c:pt>
                <c:pt idx="241" formatCode="General">
                  <c:v>7.010000000000001E-2</c:v>
                </c:pt>
                <c:pt idx="242" formatCode="General">
                  <c:v>7.1330000000000032E-2</c:v>
                </c:pt>
                <c:pt idx="243" formatCode="General">
                  <c:v>7.2570000000000009E-2</c:v>
                </c:pt>
                <c:pt idx="244" formatCode="General">
                  <c:v>7.3830000000000021E-2</c:v>
                </c:pt>
                <c:pt idx="245" formatCode="General">
                  <c:v>7.5109999999999996E-2</c:v>
                </c:pt>
                <c:pt idx="246" formatCode="General">
                  <c:v>7.640000000000001E-2</c:v>
                </c:pt>
                <c:pt idx="247" formatCode="General">
                  <c:v>7.7710000000000057E-2</c:v>
                </c:pt>
                <c:pt idx="248" formatCode="General">
                  <c:v>7.9050000000000023E-2</c:v>
                </c:pt>
                <c:pt idx="249" formatCode="General">
                  <c:v>8.0400000000000041E-2</c:v>
                </c:pt>
                <c:pt idx="250" formatCode="General">
                  <c:v>8.1760000000000041E-2</c:v>
                </c:pt>
                <c:pt idx="251" formatCode="General">
                  <c:v>8.3150000000000071E-2</c:v>
                </c:pt>
                <c:pt idx="252" formatCode="General">
                  <c:v>8.4560000000000107E-2</c:v>
                </c:pt>
                <c:pt idx="253" formatCode="General">
                  <c:v>8.5980000000000001E-2</c:v>
                </c:pt>
                <c:pt idx="254" formatCode="General">
                  <c:v>8.7419999999999998E-2</c:v>
                </c:pt>
                <c:pt idx="255" formatCode="General">
                  <c:v>8.8880000000000028E-2</c:v>
                </c:pt>
                <c:pt idx="256" formatCode="General">
                  <c:v>9.0370000000000006E-2</c:v>
                </c:pt>
                <c:pt idx="257" formatCode="General">
                  <c:v>9.1870000000000021E-2</c:v>
                </c:pt>
                <c:pt idx="258" formatCode="General">
                  <c:v>9.339000000000007E-2</c:v>
                </c:pt>
                <c:pt idx="259" formatCode="General">
                  <c:v>9.4930000000000028E-2</c:v>
                </c:pt>
                <c:pt idx="260" formatCode="General">
                  <c:v>9.6490000000000006E-2</c:v>
                </c:pt>
                <c:pt idx="261" formatCode="General">
                  <c:v>9.8070000000000046E-2</c:v>
                </c:pt>
                <c:pt idx="262" formatCode="General">
                  <c:v>9.9670000000000064E-2</c:v>
                </c:pt>
                <c:pt idx="263" formatCode="General">
                  <c:v>0.10129000000000009</c:v>
                </c:pt>
                <c:pt idx="264" formatCode="General">
                  <c:v>0.10292999999999998</c:v>
                </c:pt>
                <c:pt idx="265" formatCode="General">
                  <c:v>0.10460000000000005</c:v>
                </c:pt>
                <c:pt idx="266" formatCode="General">
                  <c:v>0.10628000000000005</c:v>
                </c:pt>
                <c:pt idx="267" formatCode="General">
                  <c:v>0.10798000000000002</c:v>
                </c:pt>
                <c:pt idx="268" formatCode="General">
                  <c:v>0.10971000000000006</c:v>
                </c:pt>
                <c:pt idx="269" formatCode="General">
                  <c:v>0.11146</c:v>
                </c:pt>
                <c:pt idx="270" formatCode="General">
                  <c:v>0.11322000000000006</c:v>
                </c:pt>
                <c:pt idx="271" formatCode="General">
                  <c:v>0.11501</c:v>
                </c:pt>
                <c:pt idx="272" formatCode="General">
                  <c:v>0.11681999999999992</c:v>
                </c:pt>
                <c:pt idx="273" formatCode="General">
                  <c:v>0.11866000000000006</c:v>
                </c:pt>
                <c:pt idx="274" formatCode="General">
                  <c:v>0.12051000000000002</c:v>
                </c:pt>
                <c:pt idx="275" formatCode="General">
                  <c:v>0.12239000000000005</c:v>
                </c:pt>
                <c:pt idx="276" formatCode="General">
                  <c:v>0.12429000000000011</c:v>
                </c:pt>
                <c:pt idx="277" formatCode="General">
                  <c:v>0.12620999999999999</c:v>
                </c:pt>
                <c:pt idx="278" formatCode="General">
                  <c:v>0.12814999999999999</c:v>
                </c:pt>
                <c:pt idx="279" formatCode="General">
                  <c:v>0.13011999999999999</c:v>
                </c:pt>
                <c:pt idx="280" formatCode="General">
                  <c:v>0.13211000000000001</c:v>
                </c:pt>
                <c:pt idx="281" formatCode="General">
                  <c:v>0.13411999999999999</c:v>
                </c:pt>
                <c:pt idx="282" formatCode="General">
                  <c:v>0.13616</c:v>
                </c:pt>
                <c:pt idx="283" formatCode="General">
                  <c:v>0.13822000000000001</c:v>
                </c:pt>
                <c:pt idx="284" formatCode="General">
                  <c:v>0.14030000000000001</c:v>
                </c:pt>
                <c:pt idx="285" formatCode="General">
                  <c:v>0.14240000000000011</c:v>
                </c:pt>
                <c:pt idx="286" formatCode="General">
                  <c:v>0.14452999999999999</c:v>
                </c:pt>
                <c:pt idx="287" formatCode="General">
                  <c:v>0.14668</c:v>
                </c:pt>
                <c:pt idx="288" formatCode="General">
                  <c:v>0.14885999999999999</c:v>
                </c:pt>
                <c:pt idx="289" formatCode="General">
                  <c:v>0.1510500000000001</c:v>
                </c:pt>
                <c:pt idx="290" formatCode="General">
                  <c:v>0.15328000000000011</c:v>
                </c:pt>
                <c:pt idx="291" formatCode="General">
                  <c:v>0.1555200000000001</c:v>
                </c:pt>
                <c:pt idx="292" formatCode="General">
                  <c:v>0.15779000000000018</c:v>
                </c:pt>
                <c:pt idx="293" formatCode="General">
                  <c:v>0.16009000000000001</c:v>
                </c:pt>
                <c:pt idx="294" formatCode="General">
                  <c:v>0.16241000000000011</c:v>
                </c:pt>
                <c:pt idx="295" formatCode="General">
                  <c:v>0.16475000000000001</c:v>
                </c:pt>
                <c:pt idx="296" formatCode="General">
                  <c:v>0.16711999999999999</c:v>
                </c:pt>
                <c:pt idx="297" formatCode="General">
                  <c:v>0.16950999999999999</c:v>
                </c:pt>
                <c:pt idx="298" formatCode="General">
                  <c:v>0.1719200000000001</c:v>
                </c:pt>
                <c:pt idx="299" formatCode="General">
                  <c:v>0.17435999999999999</c:v>
                </c:pt>
                <c:pt idx="300" formatCode="General">
                  <c:v>0.17682999999999999</c:v>
                </c:pt>
                <c:pt idx="301" formatCode="General">
                  <c:v>0.17932000000000001</c:v>
                </c:pt>
                <c:pt idx="302" formatCode="General">
                  <c:v>0.18182999999999999</c:v>
                </c:pt>
                <c:pt idx="303" formatCode="General">
                  <c:v>0.18437000000000001</c:v>
                </c:pt>
                <c:pt idx="304" formatCode="General">
                  <c:v>0.18694000000000022</c:v>
                </c:pt>
                <c:pt idx="305" formatCode="General">
                  <c:v>0.18953000000000012</c:v>
                </c:pt>
                <c:pt idx="306" formatCode="General">
                  <c:v>0.19214000000000001</c:v>
                </c:pt>
                <c:pt idx="307" formatCode="General">
                  <c:v>0.19478000000000001</c:v>
                </c:pt>
                <c:pt idx="308" formatCode="General">
                  <c:v>0.19744000000000012</c:v>
                </c:pt>
                <c:pt idx="309" formatCode="General">
                  <c:v>0.20013</c:v>
                </c:pt>
                <c:pt idx="310" formatCode="General">
                  <c:v>0.20285</c:v>
                </c:pt>
                <c:pt idx="311" formatCode="General">
                  <c:v>0.20558999999999999</c:v>
                </c:pt>
                <c:pt idx="312" formatCode="General">
                  <c:v>0.20835000000000001</c:v>
                </c:pt>
                <c:pt idx="313" formatCode="General">
                  <c:v>0.21113999999999999</c:v>
                </c:pt>
                <c:pt idx="314" formatCode="General">
                  <c:v>0.21396000000000018</c:v>
                </c:pt>
                <c:pt idx="315" formatCode="General">
                  <c:v>0.2168000000000001</c:v>
                </c:pt>
                <c:pt idx="316" formatCode="General">
                  <c:v>0.21967</c:v>
                </c:pt>
                <c:pt idx="317" formatCode="General">
                  <c:v>0.22256000000000001</c:v>
                </c:pt>
                <c:pt idx="318" formatCode="General">
                  <c:v>0.22547</c:v>
                </c:pt>
                <c:pt idx="319" formatCode="General">
                  <c:v>0.22841000000000011</c:v>
                </c:pt>
                <c:pt idx="320" formatCode="General">
                  <c:v>0.23138</c:v>
                </c:pt>
                <c:pt idx="321" formatCode="General">
                  <c:v>0.23436999999999999</c:v>
                </c:pt>
                <c:pt idx="322" formatCode="General">
                  <c:v>0.23738999999999999</c:v>
                </c:pt>
                <c:pt idx="323" formatCode="General">
                  <c:v>0.24043000000000012</c:v>
                </c:pt>
                <c:pt idx="324" formatCode="General">
                  <c:v>0.24350000000000011</c:v>
                </c:pt>
                <c:pt idx="325" formatCode="General">
                  <c:v>0.24660000000000001</c:v>
                </c:pt>
                <c:pt idx="326" formatCode="General">
                  <c:v>0.24971000000000018</c:v>
                </c:pt>
                <c:pt idx="327" formatCode="General">
                  <c:v>0.25286000000000008</c:v>
                </c:pt>
                <c:pt idx="328" formatCode="General">
                  <c:v>0.25603000000000004</c:v>
                </c:pt>
                <c:pt idx="329" formatCode="General">
                  <c:v>0.25922000000000001</c:v>
                </c:pt>
                <c:pt idx="330" formatCode="General">
                  <c:v>0.26244000000000001</c:v>
                </c:pt>
                <c:pt idx="331" formatCode="General">
                  <c:v>0.26568000000000008</c:v>
                </c:pt>
                <c:pt idx="332" formatCode="General">
                  <c:v>0.26895000000000002</c:v>
                </c:pt>
                <c:pt idx="333" formatCode="General">
                  <c:v>0.27223999999999998</c:v>
                </c:pt>
                <c:pt idx="334" formatCode="General">
                  <c:v>0.27556000000000008</c:v>
                </c:pt>
                <c:pt idx="335" formatCode="General">
                  <c:v>0.2789000000000002</c:v>
                </c:pt>
                <c:pt idx="336" formatCode="General">
                  <c:v>0.28227000000000002</c:v>
                </c:pt>
                <c:pt idx="337" formatCode="General">
                  <c:v>0.28566000000000008</c:v>
                </c:pt>
                <c:pt idx="338" formatCode="General">
                  <c:v>0.28908000000000023</c:v>
                </c:pt>
                <c:pt idx="339" formatCode="General">
                  <c:v>0.29252000000000022</c:v>
                </c:pt>
                <c:pt idx="340" formatCode="General">
                  <c:v>0.29598000000000035</c:v>
                </c:pt>
                <c:pt idx="341" formatCode="General">
                  <c:v>0.29947000000000024</c:v>
                </c:pt>
                <c:pt idx="342" formatCode="General">
                  <c:v>0.30298000000000042</c:v>
                </c:pt>
                <c:pt idx="343" formatCode="General">
                  <c:v>0.30652000000000035</c:v>
                </c:pt>
                <c:pt idx="344" formatCode="General">
                  <c:v>0.31008000000000036</c:v>
                </c:pt>
                <c:pt idx="345" formatCode="General">
                  <c:v>0.31366000000000027</c:v>
                </c:pt>
                <c:pt idx="346" formatCode="General">
                  <c:v>0.31727000000000022</c:v>
                </c:pt>
                <c:pt idx="347" formatCode="General">
                  <c:v>0.32090000000000035</c:v>
                </c:pt>
                <c:pt idx="348" formatCode="General">
                  <c:v>0.32455000000000023</c:v>
                </c:pt>
                <c:pt idx="349" formatCode="General">
                  <c:v>0.32823000000000002</c:v>
                </c:pt>
                <c:pt idx="350" formatCode="General">
                  <c:v>0.33193000000000022</c:v>
                </c:pt>
                <c:pt idx="351" formatCode="General">
                  <c:v>0.33565000000000023</c:v>
                </c:pt>
                <c:pt idx="352" formatCode="General">
                  <c:v>0.33939000000000036</c:v>
                </c:pt>
                <c:pt idx="353" formatCode="General">
                  <c:v>0.34316000000000002</c:v>
                </c:pt>
                <c:pt idx="354" formatCode="General">
                  <c:v>0.3469500000000002</c:v>
                </c:pt>
                <c:pt idx="355" formatCode="General">
                  <c:v>0.35076000000000002</c:v>
                </c:pt>
                <c:pt idx="356" formatCode="General">
                  <c:v>0.35459000000000002</c:v>
                </c:pt>
                <c:pt idx="357" formatCode="General">
                  <c:v>0.3584400000000002</c:v>
                </c:pt>
                <c:pt idx="358" formatCode="General">
                  <c:v>0.36232000000000036</c:v>
                </c:pt>
                <c:pt idx="359" formatCode="General">
                  <c:v>0.3662100000000002</c:v>
                </c:pt>
                <c:pt idx="360" formatCode="General">
                  <c:v>0.37013000000000001</c:v>
                </c:pt>
                <c:pt idx="361" formatCode="General">
                  <c:v>0.37407000000000024</c:v>
                </c:pt>
                <c:pt idx="362" formatCode="General">
                  <c:v>0.37803000000000025</c:v>
                </c:pt>
                <c:pt idx="363" formatCode="General">
                  <c:v>0.38201000000000035</c:v>
                </c:pt>
                <c:pt idx="364" formatCode="General">
                  <c:v>0.38601000000000035</c:v>
                </c:pt>
                <c:pt idx="365" formatCode="General">
                  <c:v>0.39003000000000032</c:v>
                </c:pt>
                <c:pt idx="366" formatCode="General">
                  <c:v>0.39406000000000035</c:v>
                </c:pt>
                <c:pt idx="367" formatCode="General">
                  <c:v>0.39812000000000036</c:v>
                </c:pt>
                <c:pt idx="368" formatCode="General">
                  <c:v>0.4022</c:v>
                </c:pt>
                <c:pt idx="369" formatCode="General">
                  <c:v>0.40629000000000004</c:v>
                </c:pt>
                <c:pt idx="370" formatCode="General">
                  <c:v>0.41041000000000022</c:v>
                </c:pt>
                <c:pt idx="371" formatCode="General">
                  <c:v>0.41454000000000002</c:v>
                </c:pt>
                <c:pt idx="372" formatCode="General">
                  <c:v>0.41869000000000001</c:v>
                </c:pt>
                <c:pt idx="373" formatCode="General">
                  <c:v>0.42285000000000023</c:v>
                </c:pt>
                <c:pt idx="374" formatCode="General">
                  <c:v>0.4270400000000002</c:v>
                </c:pt>
                <c:pt idx="375" formatCode="General">
                  <c:v>0.43124000000000001</c:v>
                </c:pt>
                <c:pt idx="376" formatCode="General">
                  <c:v>0.43546000000000024</c:v>
                </c:pt>
                <c:pt idx="377" formatCode="General">
                  <c:v>0.43969000000000008</c:v>
                </c:pt>
                <c:pt idx="378" formatCode="General">
                  <c:v>0.44394</c:v>
                </c:pt>
                <c:pt idx="379" formatCode="General">
                  <c:v>0.44821</c:v>
                </c:pt>
                <c:pt idx="380" formatCode="General">
                  <c:v>0.45249</c:v>
                </c:pt>
                <c:pt idx="381" formatCode="General">
                  <c:v>0.45679000000000003</c:v>
                </c:pt>
                <c:pt idx="382" formatCode="General">
                  <c:v>0.46110000000000001</c:v>
                </c:pt>
                <c:pt idx="383" formatCode="General">
                  <c:v>0.46542000000000022</c:v>
                </c:pt>
                <c:pt idx="384" formatCode="General">
                  <c:v>0.46976000000000001</c:v>
                </c:pt>
                <c:pt idx="385" formatCode="General">
                  <c:v>0.47412000000000026</c:v>
                </c:pt>
                <c:pt idx="386" formatCode="General">
                  <c:v>0.47848000000000035</c:v>
                </c:pt>
                <c:pt idx="387" formatCode="General">
                  <c:v>0.48286000000000023</c:v>
                </c:pt>
                <c:pt idx="388" formatCode="General">
                  <c:v>0.48725000000000002</c:v>
                </c:pt>
                <c:pt idx="389" formatCode="General">
                  <c:v>0.49166000000000026</c:v>
                </c:pt>
                <c:pt idx="390" formatCode="General">
                  <c:v>0.49607000000000023</c:v>
                </c:pt>
                <c:pt idx="391" formatCode="General">
                  <c:v>0.5004999999999995</c:v>
                </c:pt>
                <c:pt idx="392" formatCode="General">
                  <c:v>0.5049400000000005</c:v>
                </c:pt>
                <c:pt idx="393" formatCode="General">
                  <c:v>0.50937999999999961</c:v>
                </c:pt>
                <c:pt idx="394" formatCode="General">
                  <c:v>0.51383999999999996</c:v>
                </c:pt>
                <c:pt idx="395" formatCode="General">
                  <c:v>0.5183099999999996</c:v>
                </c:pt>
                <c:pt idx="396" formatCode="General">
                  <c:v>0.52278999999999998</c:v>
                </c:pt>
                <c:pt idx="397" formatCode="General">
                  <c:v>0.52727000000000002</c:v>
                </c:pt>
                <c:pt idx="398" formatCode="General">
                  <c:v>0.53176999999999996</c:v>
                </c:pt>
                <c:pt idx="399" formatCode="General">
                  <c:v>0.53627000000000002</c:v>
                </c:pt>
                <c:pt idx="400" formatCode="General">
                  <c:v>0.54078000000000004</c:v>
                </c:pt>
                <c:pt idx="401" formatCode="General">
                  <c:v>0.54530000000000001</c:v>
                </c:pt>
                <c:pt idx="402" formatCode="General">
                  <c:v>0.54981999999999998</c:v>
                </c:pt>
                <c:pt idx="403" formatCode="General">
                  <c:v>0.55435000000000001</c:v>
                </c:pt>
                <c:pt idx="404" formatCode="General">
                  <c:v>0.55888000000000004</c:v>
                </c:pt>
                <c:pt idx="405" formatCode="General">
                  <c:v>0.56342000000000003</c:v>
                </c:pt>
                <c:pt idx="406" formatCode="General">
                  <c:v>0.56796999999999997</c:v>
                </c:pt>
                <c:pt idx="407" formatCode="General">
                  <c:v>0.57252000000000003</c:v>
                </c:pt>
                <c:pt idx="408" formatCode="General">
                  <c:v>0.57706999999999997</c:v>
                </c:pt>
                <c:pt idx="409" formatCode="General">
                  <c:v>0.58162999999999998</c:v>
                </c:pt>
                <c:pt idx="410" formatCode="General">
                  <c:v>0.58618999999999954</c:v>
                </c:pt>
                <c:pt idx="411" formatCode="General">
                  <c:v>0.59075</c:v>
                </c:pt>
                <c:pt idx="412" formatCode="General">
                  <c:v>0.59530999999999956</c:v>
                </c:pt>
                <c:pt idx="413" formatCode="General">
                  <c:v>0.59987000000000001</c:v>
                </c:pt>
                <c:pt idx="414" formatCode="General">
                  <c:v>0.60443999999999998</c:v>
                </c:pt>
                <c:pt idx="415" formatCode="General">
                  <c:v>0.60900000000000043</c:v>
                </c:pt>
                <c:pt idx="416" formatCode="General">
                  <c:v>0.6135699999999995</c:v>
                </c:pt>
                <c:pt idx="417" formatCode="General">
                  <c:v>0.6181300000000004</c:v>
                </c:pt>
                <c:pt idx="418" formatCode="General">
                  <c:v>0.62269000000000074</c:v>
                </c:pt>
                <c:pt idx="419" formatCode="General">
                  <c:v>0.62726000000000004</c:v>
                </c:pt>
                <c:pt idx="420" formatCode="General">
                  <c:v>0.63181000000000043</c:v>
                </c:pt>
                <c:pt idx="421" formatCode="General">
                  <c:v>0.63636999999999999</c:v>
                </c:pt>
                <c:pt idx="422" formatCode="General">
                  <c:v>0.64092000000000071</c:v>
                </c:pt>
                <c:pt idx="423" formatCode="General">
                  <c:v>0.64546999999999999</c:v>
                </c:pt>
                <c:pt idx="424" formatCode="General">
                  <c:v>0.65001000000000042</c:v>
                </c:pt>
                <c:pt idx="425" formatCode="General">
                  <c:v>0.65455000000000041</c:v>
                </c:pt>
                <c:pt idx="426" formatCode="General">
                  <c:v>0.65908000000000044</c:v>
                </c:pt>
                <c:pt idx="427" formatCode="General">
                  <c:v>0.6636100000000007</c:v>
                </c:pt>
                <c:pt idx="428" formatCode="General">
                  <c:v>0.66813000000000045</c:v>
                </c:pt>
                <c:pt idx="429" formatCode="General">
                  <c:v>0.67264000000000101</c:v>
                </c:pt>
                <c:pt idx="430" formatCode="General">
                  <c:v>0.67715000000000058</c:v>
                </c:pt>
                <c:pt idx="431" formatCode="General">
                  <c:v>0.68164000000000058</c:v>
                </c:pt>
                <c:pt idx="432" formatCode="General">
                  <c:v>0.68613000000000002</c:v>
                </c:pt>
                <c:pt idx="433" formatCode="General">
                  <c:v>0.69060999999999995</c:v>
                </c:pt>
                <c:pt idx="434" formatCode="General">
                  <c:v>0.69508000000000003</c:v>
                </c:pt>
                <c:pt idx="435" formatCode="General">
                  <c:v>0.69952999999999999</c:v>
                </c:pt>
                <c:pt idx="436" formatCode="General">
                  <c:v>0.70398000000000005</c:v>
                </c:pt>
                <c:pt idx="437" formatCode="General">
                  <c:v>0.70840999999999998</c:v>
                </c:pt>
                <c:pt idx="438" formatCode="General">
                  <c:v>0.71283000000000041</c:v>
                </c:pt>
                <c:pt idx="439" formatCode="General">
                  <c:v>0.71723999999999999</c:v>
                </c:pt>
                <c:pt idx="440" formatCode="General">
                  <c:v>0.72163999999999995</c:v>
                </c:pt>
                <c:pt idx="441" formatCode="General">
                  <c:v>0.72602000000000044</c:v>
                </c:pt>
                <c:pt idx="442" formatCode="General">
                  <c:v>0.73038000000000003</c:v>
                </c:pt>
                <c:pt idx="443" formatCode="General">
                  <c:v>0.73473000000000044</c:v>
                </c:pt>
                <c:pt idx="444" formatCode="General">
                  <c:v>0.73906000000000005</c:v>
                </c:pt>
                <c:pt idx="445" formatCode="General">
                  <c:v>0.74338000000000004</c:v>
                </c:pt>
                <c:pt idx="446" formatCode="General">
                  <c:v>0.74768000000000046</c:v>
                </c:pt>
                <c:pt idx="447" formatCode="General">
                  <c:v>0.75197000000000058</c:v>
                </c:pt>
                <c:pt idx="448" formatCode="General">
                  <c:v>0.7562300000000004</c:v>
                </c:pt>
                <c:pt idx="449" formatCode="General">
                  <c:v>0.76046999999999998</c:v>
                </c:pt>
                <c:pt idx="450" formatCode="General">
                  <c:v>0.76470000000000071</c:v>
                </c:pt>
                <c:pt idx="451" formatCode="General">
                  <c:v>0.76891000000000043</c:v>
                </c:pt>
                <c:pt idx="452" formatCode="General">
                  <c:v>0.77309000000000072</c:v>
                </c:pt>
                <c:pt idx="453" formatCode="General">
                  <c:v>0.77725999999999995</c:v>
                </c:pt>
                <c:pt idx="454" formatCode="General">
                  <c:v>0.78139999999999998</c:v>
                </c:pt>
                <c:pt idx="455" formatCode="General">
                  <c:v>0.78552</c:v>
                </c:pt>
                <c:pt idx="456" formatCode="General">
                  <c:v>0.78961000000000003</c:v>
                </c:pt>
                <c:pt idx="457" formatCode="General">
                  <c:v>0.79369000000000045</c:v>
                </c:pt>
                <c:pt idx="458" formatCode="General">
                  <c:v>0.79774000000000045</c:v>
                </c:pt>
                <c:pt idx="459" formatCode="General">
                  <c:v>0.80176000000000003</c:v>
                </c:pt>
                <c:pt idx="460" formatCode="General">
                  <c:v>0.80576000000000003</c:v>
                </c:pt>
                <c:pt idx="461" formatCode="General">
                  <c:v>0.80972999999999995</c:v>
                </c:pt>
                <c:pt idx="462" formatCode="General">
                  <c:v>0.8136800000000004</c:v>
                </c:pt>
                <c:pt idx="463" formatCode="General">
                  <c:v>0.81759999999999999</c:v>
                </c:pt>
                <c:pt idx="464" formatCode="General">
                  <c:v>0.82149000000000005</c:v>
                </c:pt>
                <c:pt idx="465" formatCode="General">
                  <c:v>0.82535000000000003</c:v>
                </c:pt>
                <c:pt idx="466" formatCode="General">
                  <c:v>0.82918999999999998</c:v>
                </c:pt>
                <c:pt idx="467" formatCode="General">
                  <c:v>0.83299000000000045</c:v>
                </c:pt>
                <c:pt idx="468" formatCode="General">
                  <c:v>0.83677000000000046</c:v>
                </c:pt>
                <c:pt idx="469" formatCode="General">
                  <c:v>0.84050999999999998</c:v>
                </c:pt>
                <c:pt idx="470" formatCode="General">
                  <c:v>0.84423000000000004</c:v>
                </c:pt>
                <c:pt idx="471" formatCode="General">
                  <c:v>0.84791000000000005</c:v>
                </c:pt>
                <c:pt idx="472" formatCode="General">
                  <c:v>0.85155999999999998</c:v>
                </c:pt>
                <c:pt idx="473" formatCode="General">
                  <c:v>0.85516999999999999</c:v>
                </c:pt>
                <c:pt idx="474" formatCode="General">
                  <c:v>0.85876000000000041</c:v>
                </c:pt>
                <c:pt idx="475" formatCode="General">
                  <c:v>0.86231000000000002</c:v>
                </c:pt>
                <c:pt idx="476" formatCode="General">
                  <c:v>0.8658200000000007</c:v>
                </c:pt>
                <c:pt idx="477" formatCode="General">
                  <c:v>0.86930000000000041</c:v>
                </c:pt>
                <c:pt idx="478" formatCode="General">
                  <c:v>0.87275000000000058</c:v>
                </c:pt>
                <c:pt idx="479" formatCode="General">
                  <c:v>0.87616000000000005</c:v>
                </c:pt>
                <c:pt idx="480" formatCode="General">
                  <c:v>0.87953000000000003</c:v>
                </c:pt>
                <c:pt idx="481" formatCode="General">
                  <c:v>0.88287000000000004</c:v>
                </c:pt>
                <c:pt idx="482" formatCode="General">
                  <c:v>0.8861599999999995</c:v>
                </c:pt>
                <c:pt idx="483" formatCode="General">
                  <c:v>0.88941999999999954</c:v>
                </c:pt>
                <c:pt idx="484" formatCode="General">
                  <c:v>0.89265000000000005</c:v>
                </c:pt>
                <c:pt idx="485" formatCode="General">
                  <c:v>0.89583000000000002</c:v>
                </c:pt>
                <c:pt idx="486" formatCode="General">
                  <c:v>0.89897000000000005</c:v>
                </c:pt>
                <c:pt idx="487" formatCode="General">
                  <c:v>0.90207000000000004</c:v>
                </c:pt>
                <c:pt idx="488" formatCode="General">
                  <c:v>0.9051399999999995</c:v>
                </c:pt>
                <c:pt idx="489" formatCode="General">
                  <c:v>0.90815999999999997</c:v>
                </c:pt>
                <c:pt idx="490" formatCode="General">
                  <c:v>0.91113999999999951</c:v>
                </c:pt>
                <c:pt idx="491" formatCode="General">
                  <c:v>0.91407000000000005</c:v>
                </c:pt>
                <c:pt idx="492" formatCode="General">
                  <c:v>0.91696999999999951</c:v>
                </c:pt>
                <c:pt idx="493" formatCode="General">
                  <c:v>0.91981999999999997</c:v>
                </c:pt>
                <c:pt idx="494" formatCode="General">
                  <c:v>0.92262999999999995</c:v>
                </c:pt>
                <c:pt idx="495" formatCode="General">
                  <c:v>0.9254</c:v>
                </c:pt>
                <c:pt idx="496" formatCode="General">
                  <c:v>0.9281199999999995</c:v>
                </c:pt>
                <c:pt idx="497" formatCode="General">
                  <c:v>0.93079000000000045</c:v>
                </c:pt>
                <c:pt idx="498" formatCode="General">
                  <c:v>0.93342000000000003</c:v>
                </c:pt>
                <c:pt idx="499" formatCode="General">
                  <c:v>0.93601000000000001</c:v>
                </c:pt>
                <c:pt idx="500" formatCode="General">
                  <c:v>0.93855</c:v>
                </c:pt>
                <c:pt idx="501" formatCode="General">
                  <c:v>0.94103999999999999</c:v>
                </c:pt>
                <c:pt idx="502" formatCode="General">
                  <c:v>0.94349000000000005</c:v>
                </c:pt>
                <c:pt idx="503" formatCode="General">
                  <c:v>0.94588000000000005</c:v>
                </c:pt>
                <c:pt idx="504" formatCode="General">
                  <c:v>0.94823999999999997</c:v>
                </c:pt>
                <c:pt idx="505" formatCode="General">
                  <c:v>0.95054000000000005</c:v>
                </c:pt>
                <c:pt idx="506" formatCode="General">
                  <c:v>0.95279000000000058</c:v>
                </c:pt>
                <c:pt idx="507" formatCode="General">
                  <c:v>0.9550000000000004</c:v>
                </c:pt>
                <c:pt idx="508" formatCode="General">
                  <c:v>0.95716000000000001</c:v>
                </c:pt>
                <c:pt idx="509" formatCode="General">
                  <c:v>0.95926</c:v>
                </c:pt>
                <c:pt idx="510" formatCode="General">
                  <c:v>0.96131999999999951</c:v>
                </c:pt>
                <c:pt idx="511" formatCode="General">
                  <c:v>0.96333000000000002</c:v>
                </c:pt>
                <c:pt idx="512" formatCode="General">
                  <c:v>0.96528000000000003</c:v>
                </c:pt>
                <c:pt idx="513" formatCode="General">
                  <c:v>0.96718999999999999</c:v>
                </c:pt>
                <c:pt idx="514" formatCode="General">
                  <c:v>0.96904000000000046</c:v>
                </c:pt>
                <c:pt idx="515" formatCode="General">
                  <c:v>0.97085000000000043</c:v>
                </c:pt>
                <c:pt idx="516" formatCode="General">
                  <c:v>0.97260000000000046</c:v>
                </c:pt>
                <c:pt idx="517" formatCode="General">
                  <c:v>0.97430000000000005</c:v>
                </c:pt>
                <c:pt idx="518" formatCode="General">
                  <c:v>0.97595000000000043</c:v>
                </c:pt>
                <c:pt idx="519" formatCode="General">
                  <c:v>0.97753999999999996</c:v>
                </c:pt>
                <c:pt idx="520" formatCode="General">
                  <c:v>0.97907999999999995</c:v>
                </c:pt>
                <c:pt idx="521" formatCode="General">
                  <c:v>0.98056999999999939</c:v>
                </c:pt>
                <c:pt idx="522" formatCode="General">
                  <c:v>0.98200999999999961</c:v>
                </c:pt>
                <c:pt idx="523" formatCode="General">
                  <c:v>0.98338999999999943</c:v>
                </c:pt>
                <c:pt idx="524" formatCode="General">
                  <c:v>0.98472000000000004</c:v>
                </c:pt>
                <c:pt idx="525" formatCode="General">
                  <c:v>0.98599000000000003</c:v>
                </c:pt>
                <c:pt idx="526" formatCode="General">
                  <c:v>0.98720999999999959</c:v>
                </c:pt>
                <c:pt idx="527" formatCode="General">
                  <c:v>0.98837999999999959</c:v>
                </c:pt>
                <c:pt idx="528" formatCode="General">
                  <c:v>0.98948999999999943</c:v>
                </c:pt>
                <c:pt idx="529" formatCode="General">
                  <c:v>0.99053999999999942</c:v>
                </c:pt>
                <c:pt idx="530" formatCode="General">
                  <c:v>0.99153999999999942</c:v>
                </c:pt>
                <c:pt idx="531" formatCode="General">
                  <c:v>0.99248999999999943</c:v>
                </c:pt>
                <c:pt idx="532" formatCode="General">
                  <c:v>0.9933799999999996</c:v>
                </c:pt>
                <c:pt idx="533" formatCode="General">
                  <c:v>0.99420999999999959</c:v>
                </c:pt>
                <c:pt idx="534" formatCode="General">
                  <c:v>0.99499000000000004</c:v>
                </c:pt>
                <c:pt idx="535" formatCode="General">
                  <c:v>0.99570999999999998</c:v>
                </c:pt>
                <c:pt idx="536" formatCode="General">
                  <c:v>0.9963799999999996</c:v>
                </c:pt>
                <c:pt idx="537" formatCode="General">
                  <c:v>0.99699000000000004</c:v>
                </c:pt>
                <c:pt idx="538" formatCode="General">
                  <c:v>0.9975499999999996</c:v>
                </c:pt>
                <c:pt idx="539" formatCode="General">
                  <c:v>0.99804000000000004</c:v>
                </c:pt>
                <c:pt idx="540" formatCode="General">
                  <c:v>0.99848999999999954</c:v>
                </c:pt>
                <c:pt idx="541" formatCode="General">
                  <c:v>0.99887000000000004</c:v>
                </c:pt>
                <c:pt idx="542" formatCode="General">
                  <c:v>0.99919999999999998</c:v>
                </c:pt>
                <c:pt idx="543" formatCode="General">
                  <c:v>0.99946999999999941</c:v>
                </c:pt>
                <c:pt idx="544" formatCode="General">
                  <c:v>0.99968999999999997</c:v>
                </c:pt>
                <c:pt idx="545" formatCode="General">
                  <c:v>0.99985000000000002</c:v>
                </c:pt>
                <c:pt idx="546" formatCode="General">
                  <c:v>0.99995000000000001</c:v>
                </c:pt>
                <c:pt idx="547" formatCode="General">
                  <c:v>1</c:v>
                </c:pt>
                <c:pt idx="548" formatCode="General">
                  <c:v>0.99999000000000005</c:v>
                </c:pt>
                <c:pt idx="549" formatCode="General">
                  <c:v>0.99992000000000003</c:v>
                </c:pt>
                <c:pt idx="550" formatCode="General">
                  <c:v>0.99980000000000002</c:v>
                </c:pt>
                <c:pt idx="551" formatCode="General">
                  <c:v>0.99961999999999951</c:v>
                </c:pt>
                <c:pt idx="552" formatCode="General">
                  <c:v>0.9993799999999996</c:v>
                </c:pt>
                <c:pt idx="553" formatCode="General">
                  <c:v>0.99909000000000003</c:v>
                </c:pt>
                <c:pt idx="554" formatCode="General">
                  <c:v>0.99873999999999996</c:v>
                </c:pt>
                <c:pt idx="555" formatCode="General">
                  <c:v>0.99832999999999961</c:v>
                </c:pt>
                <c:pt idx="556" formatCode="General">
                  <c:v>0.99787000000000003</c:v>
                </c:pt>
                <c:pt idx="557" formatCode="General">
                  <c:v>0.99734999999999996</c:v>
                </c:pt>
                <c:pt idx="558" formatCode="General">
                  <c:v>0.99678</c:v>
                </c:pt>
                <c:pt idx="559" formatCode="General">
                  <c:v>0.99614999999999998</c:v>
                </c:pt>
                <c:pt idx="560" formatCode="General">
                  <c:v>0.99545999999999957</c:v>
                </c:pt>
                <c:pt idx="561" formatCode="General">
                  <c:v>0.99472000000000005</c:v>
                </c:pt>
                <c:pt idx="562" formatCode="General">
                  <c:v>0.99392000000000003</c:v>
                </c:pt>
                <c:pt idx="563" formatCode="General">
                  <c:v>0.99305999999999961</c:v>
                </c:pt>
                <c:pt idx="564" formatCode="General">
                  <c:v>0.99214999999999998</c:v>
                </c:pt>
                <c:pt idx="565" formatCode="General">
                  <c:v>0.99119000000000002</c:v>
                </c:pt>
                <c:pt idx="566" formatCode="General">
                  <c:v>0.99016999999999955</c:v>
                </c:pt>
                <c:pt idx="567" formatCode="General">
                  <c:v>0.98909000000000002</c:v>
                </c:pt>
                <c:pt idx="568" formatCode="General">
                  <c:v>0.98795999999999951</c:v>
                </c:pt>
                <c:pt idx="569" formatCode="General">
                  <c:v>0.98677999999999999</c:v>
                </c:pt>
                <c:pt idx="570" formatCode="General">
                  <c:v>0.98553999999999942</c:v>
                </c:pt>
                <c:pt idx="571" formatCode="General">
                  <c:v>0.98424999999999996</c:v>
                </c:pt>
                <c:pt idx="572" formatCode="General">
                  <c:v>0.9829</c:v>
                </c:pt>
                <c:pt idx="573" formatCode="General">
                  <c:v>0.98149999999999959</c:v>
                </c:pt>
                <c:pt idx="574" formatCode="General">
                  <c:v>0.98004000000000002</c:v>
                </c:pt>
                <c:pt idx="575" formatCode="General">
                  <c:v>0.97853000000000001</c:v>
                </c:pt>
                <c:pt idx="576" formatCode="General">
                  <c:v>0.97697000000000045</c:v>
                </c:pt>
                <c:pt idx="577" formatCode="General">
                  <c:v>0.97536</c:v>
                </c:pt>
                <c:pt idx="578" formatCode="General">
                  <c:v>0.97369000000000083</c:v>
                </c:pt>
                <c:pt idx="579" formatCode="General">
                  <c:v>0.9719800000000004</c:v>
                </c:pt>
                <c:pt idx="580" formatCode="General">
                  <c:v>0.97019999999999995</c:v>
                </c:pt>
                <c:pt idx="581" formatCode="General">
                  <c:v>0.96838000000000002</c:v>
                </c:pt>
                <c:pt idx="582" formatCode="General">
                  <c:v>0.96650999999999998</c:v>
                </c:pt>
                <c:pt idx="583" formatCode="General">
                  <c:v>0.9645899999999995</c:v>
                </c:pt>
                <c:pt idx="584" formatCode="General">
                  <c:v>0.96261000000000041</c:v>
                </c:pt>
                <c:pt idx="585" formatCode="General">
                  <c:v>0.96059000000000005</c:v>
                </c:pt>
                <c:pt idx="586" formatCode="General">
                  <c:v>0.95850999999999997</c:v>
                </c:pt>
                <c:pt idx="587" formatCode="General">
                  <c:v>0.95638000000000001</c:v>
                </c:pt>
                <c:pt idx="588" formatCode="General">
                  <c:v>0.95421</c:v>
                </c:pt>
                <c:pt idx="589" formatCode="General">
                  <c:v>0.95199000000000045</c:v>
                </c:pt>
                <c:pt idx="590" formatCode="General">
                  <c:v>0.94971000000000005</c:v>
                </c:pt>
                <c:pt idx="591" formatCode="General">
                  <c:v>0.94738999999999951</c:v>
                </c:pt>
                <c:pt idx="592" formatCode="General">
                  <c:v>0.94503000000000004</c:v>
                </c:pt>
                <c:pt idx="593" formatCode="General">
                  <c:v>0.94260999999999995</c:v>
                </c:pt>
                <c:pt idx="594" formatCode="General">
                  <c:v>0.94015000000000004</c:v>
                </c:pt>
                <c:pt idx="595" formatCode="General">
                  <c:v>0.93764000000000058</c:v>
                </c:pt>
                <c:pt idx="596" formatCode="General">
                  <c:v>0.93508000000000002</c:v>
                </c:pt>
                <c:pt idx="597" formatCode="General">
                  <c:v>0.93247999999999998</c:v>
                </c:pt>
                <c:pt idx="598" formatCode="General">
                  <c:v>0.92983000000000005</c:v>
                </c:pt>
                <c:pt idx="599" formatCode="General">
                  <c:v>0.92713999999999996</c:v>
                </c:pt>
                <c:pt idx="600" formatCode="General">
                  <c:v>0.92440999999999951</c:v>
                </c:pt>
                <c:pt idx="601" formatCode="General">
                  <c:v>0.92161999999999999</c:v>
                </c:pt>
                <c:pt idx="602" formatCode="General">
                  <c:v>0.91879999999999995</c:v>
                </c:pt>
                <c:pt idx="603" formatCode="General">
                  <c:v>0.91593000000000002</c:v>
                </c:pt>
                <c:pt idx="604" formatCode="General">
                  <c:v>0.91302000000000005</c:v>
                </c:pt>
                <c:pt idx="605" formatCode="General">
                  <c:v>0.91007000000000005</c:v>
                </c:pt>
                <c:pt idx="606" formatCode="General">
                  <c:v>0.90707000000000004</c:v>
                </c:pt>
                <c:pt idx="607" formatCode="General">
                  <c:v>0.90403999999999951</c:v>
                </c:pt>
                <c:pt idx="608" formatCode="General">
                  <c:v>0.90095999999999998</c:v>
                </c:pt>
                <c:pt idx="609" formatCode="General">
                  <c:v>0.89783999999999997</c:v>
                </c:pt>
                <c:pt idx="610" formatCode="General">
                  <c:v>0.89468999999999999</c:v>
                </c:pt>
                <c:pt idx="611" formatCode="General">
                  <c:v>0.89149</c:v>
                </c:pt>
                <c:pt idx="612" formatCode="General">
                  <c:v>0.88825999999999961</c:v>
                </c:pt>
                <c:pt idx="613" formatCode="General">
                  <c:v>0.88497999999999999</c:v>
                </c:pt>
                <c:pt idx="614" formatCode="General">
                  <c:v>0.88166999999999951</c:v>
                </c:pt>
                <c:pt idx="615" formatCode="General">
                  <c:v>0.87831999999999999</c:v>
                </c:pt>
                <c:pt idx="616" formatCode="General">
                  <c:v>0.87494000000000072</c:v>
                </c:pt>
                <c:pt idx="617" formatCode="General">
                  <c:v>0.87151000000000001</c:v>
                </c:pt>
                <c:pt idx="618" formatCode="General">
                  <c:v>0.86805000000000043</c:v>
                </c:pt>
                <c:pt idx="619" formatCode="General">
                  <c:v>0.86456</c:v>
                </c:pt>
                <c:pt idx="620" formatCode="General">
                  <c:v>0.86103000000000041</c:v>
                </c:pt>
                <c:pt idx="621" formatCode="General">
                  <c:v>0.85746999999999951</c:v>
                </c:pt>
                <c:pt idx="622" formatCode="General">
                  <c:v>0.85388000000000042</c:v>
                </c:pt>
                <c:pt idx="623" formatCode="General">
                  <c:v>0.85024999999999995</c:v>
                </c:pt>
                <c:pt idx="624" formatCode="General">
                  <c:v>0.84658999999999951</c:v>
                </c:pt>
                <c:pt idx="625" formatCode="General">
                  <c:v>0.84289000000000058</c:v>
                </c:pt>
                <c:pt idx="626" formatCode="General">
                  <c:v>0.83916999999999997</c:v>
                </c:pt>
                <c:pt idx="627" formatCode="General">
                  <c:v>0.83540999999999999</c:v>
                </c:pt>
                <c:pt idx="628" formatCode="General">
                  <c:v>0.83163000000000042</c:v>
                </c:pt>
                <c:pt idx="629" formatCode="General">
                  <c:v>0.82781000000000005</c:v>
                </c:pt>
                <c:pt idx="630" formatCode="General">
                  <c:v>0.82396000000000003</c:v>
                </c:pt>
                <c:pt idx="631" formatCode="General">
                  <c:v>0.82008999999999999</c:v>
                </c:pt>
                <c:pt idx="632" formatCode="General">
                  <c:v>0.81618999999999997</c:v>
                </c:pt>
                <c:pt idx="633" formatCode="General">
                  <c:v>0.81225999999999998</c:v>
                </c:pt>
                <c:pt idx="634" formatCode="General">
                  <c:v>0.80830000000000002</c:v>
                </c:pt>
                <c:pt idx="635" formatCode="General">
                  <c:v>0.80432000000000003</c:v>
                </c:pt>
                <c:pt idx="636" formatCode="General">
                  <c:v>0.80030999999999997</c:v>
                </c:pt>
                <c:pt idx="637" formatCode="General">
                  <c:v>0.79627999999999999</c:v>
                </c:pt>
                <c:pt idx="638" formatCode="General">
                  <c:v>0.79222000000000004</c:v>
                </c:pt>
                <c:pt idx="639" formatCode="General">
                  <c:v>0.78813999999999951</c:v>
                </c:pt>
                <c:pt idx="640" formatCode="General">
                  <c:v>0.78403999999999996</c:v>
                </c:pt>
                <c:pt idx="641" formatCode="General">
                  <c:v>0.77991000000000044</c:v>
                </c:pt>
                <c:pt idx="642" formatCode="General">
                  <c:v>0.77576000000000045</c:v>
                </c:pt>
                <c:pt idx="643" formatCode="General">
                  <c:v>0.77159000000000044</c:v>
                </c:pt>
                <c:pt idx="644" formatCode="General">
                  <c:v>0.76739000000000046</c:v>
                </c:pt>
                <c:pt idx="645" formatCode="General">
                  <c:v>0.76318000000000041</c:v>
                </c:pt>
                <c:pt idx="646" formatCode="General">
                  <c:v>0.75895000000000046</c:v>
                </c:pt>
                <c:pt idx="647" formatCode="General">
                  <c:v>0.7547000000000007</c:v>
                </c:pt>
                <c:pt idx="648" formatCode="General">
                  <c:v>0.75043000000000004</c:v>
                </c:pt>
                <c:pt idx="649" formatCode="General">
                  <c:v>0.74614000000000058</c:v>
                </c:pt>
                <c:pt idx="650" formatCode="General">
                  <c:v>0.74183000000000043</c:v>
                </c:pt>
                <c:pt idx="651" formatCode="General">
                  <c:v>0.73751</c:v>
                </c:pt>
                <c:pt idx="652" formatCode="General">
                  <c:v>0.73316999999999999</c:v>
                </c:pt>
                <c:pt idx="653" formatCode="General">
                  <c:v>0.7288100000000004</c:v>
                </c:pt>
                <c:pt idx="654" formatCode="General">
                  <c:v>0.72443999999999997</c:v>
                </c:pt>
                <c:pt idx="655" formatCode="General">
                  <c:v>0.72006000000000003</c:v>
                </c:pt>
                <c:pt idx="656" formatCode="General">
                  <c:v>0.71566000000000041</c:v>
                </c:pt>
                <c:pt idx="657" formatCode="General">
                  <c:v>0.71123999999999998</c:v>
                </c:pt>
                <c:pt idx="658" formatCode="General">
                  <c:v>0.70682000000000045</c:v>
                </c:pt>
                <c:pt idx="659" formatCode="General">
                  <c:v>0.70238</c:v>
                </c:pt>
                <c:pt idx="660" formatCode="General">
                  <c:v>0.69793000000000005</c:v>
                </c:pt>
                <c:pt idx="661" formatCode="General">
                  <c:v>0.69347000000000003</c:v>
                </c:pt>
                <c:pt idx="662" formatCode="General">
                  <c:v>0.68899999999999995</c:v>
                </c:pt>
                <c:pt idx="663" formatCode="General">
                  <c:v>0.68452000000000002</c:v>
                </c:pt>
                <c:pt idx="664" formatCode="General">
                  <c:v>0.68003000000000002</c:v>
                </c:pt>
                <c:pt idx="665" formatCode="General">
                  <c:v>0.67553000000000041</c:v>
                </c:pt>
                <c:pt idx="666" formatCode="General">
                  <c:v>0.67101999999999995</c:v>
                </c:pt>
                <c:pt idx="667" formatCode="General">
                  <c:v>0.66650000000000043</c:v>
                </c:pt>
                <c:pt idx="668" formatCode="General">
                  <c:v>0.66198000000000046</c:v>
                </c:pt>
                <c:pt idx="669" formatCode="General">
                  <c:v>0.65745000000000042</c:v>
                </c:pt>
                <c:pt idx="670" formatCode="General">
                  <c:v>0.65291999999999994</c:v>
                </c:pt>
                <c:pt idx="671" formatCode="General">
                  <c:v>0.6483800000000004</c:v>
                </c:pt>
                <c:pt idx="672" formatCode="General">
                  <c:v>0.64383000000000046</c:v>
                </c:pt>
                <c:pt idx="673" formatCode="General">
                  <c:v>0.6392800000000004</c:v>
                </c:pt>
                <c:pt idx="674" formatCode="General">
                  <c:v>0.63473000000000046</c:v>
                </c:pt>
                <c:pt idx="675" formatCode="General">
                  <c:v>0.63017000000000045</c:v>
                </c:pt>
                <c:pt idx="676" formatCode="General">
                  <c:v>0.62561000000000044</c:v>
                </c:pt>
                <c:pt idx="677" formatCode="General">
                  <c:v>0.62105000000000044</c:v>
                </c:pt>
                <c:pt idx="678" formatCode="General">
                  <c:v>0.61648999999999998</c:v>
                </c:pt>
                <c:pt idx="679" formatCode="General">
                  <c:v>0.61192000000000046</c:v>
                </c:pt>
                <c:pt idx="680" formatCode="General">
                  <c:v>0.60736000000000001</c:v>
                </c:pt>
                <c:pt idx="681" formatCode="General">
                  <c:v>0.60279000000000071</c:v>
                </c:pt>
                <c:pt idx="682" formatCode="General">
                  <c:v>0.5982299999999996</c:v>
                </c:pt>
                <c:pt idx="683" formatCode="General">
                  <c:v>0.59367000000000003</c:v>
                </c:pt>
                <c:pt idx="684" formatCode="General">
                  <c:v>0.58909999999999996</c:v>
                </c:pt>
                <c:pt idx="685" formatCode="General">
                  <c:v>0.58453999999999928</c:v>
                </c:pt>
                <c:pt idx="686" formatCode="General">
                  <c:v>0.57999000000000045</c:v>
                </c:pt>
                <c:pt idx="687" formatCode="General">
                  <c:v>0.57543</c:v>
                </c:pt>
                <c:pt idx="688" formatCode="General">
                  <c:v>0.57088000000000005</c:v>
                </c:pt>
                <c:pt idx="689" formatCode="General">
                  <c:v>0.56633</c:v>
                </c:pt>
                <c:pt idx="690" formatCode="General">
                  <c:v>0.56179000000000046</c:v>
                </c:pt>
                <c:pt idx="691" formatCode="General">
                  <c:v>0.55725000000000002</c:v>
                </c:pt>
                <c:pt idx="692" formatCode="General">
                  <c:v>0.55271999999999999</c:v>
                </c:pt>
                <c:pt idx="693" formatCode="General">
                  <c:v>0.54818999999999996</c:v>
                </c:pt>
                <c:pt idx="694" formatCode="General">
                  <c:v>0.54366999999999999</c:v>
                </c:pt>
                <c:pt idx="695" formatCode="General">
                  <c:v>0.53915000000000002</c:v>
                </c:pt>
                <c:pt idx="696" formatCode="General">
                  <c:v>0.5346500000000004</c:v>
                </c:pt>
                <c:pt idx="697" formatCode="General">
                  <c:v>0.53015000000000001</c:v>
                </c:pt>
                <c:pt idx="698" formatCode="General">
                  <c:v>0.52566000000000002</c:v>
                </c:pt>
                <c:pt idx="699" formatCode="General">
                  <c:v>0.52117000000000002</c:v>
                </c:pt>
                <c:pt idx="700" formatCode="General">
                  <c:v>0.51670000000000005</c:v>
                </c:pt>
                <c:pt idx="701" formatCode="General">
                  <c:v>0.51224000000000003</c:v>
                </c:pt>
                <c:pt idx="702" formatCode="General">
                  <c:v>0.50778000000000001</c:v>
                </c:pt>
                <c:pt idx="703" formatCode="General">
                  <c:v>0.50334000000000001</c:v>
                </c:pt>
                <c:pt idx="704" formatCode="General">
                  <c:v>0.49890000000000023</c:v>
                </c:pt>
                <c:pt idx="705" formatCode="General">
                  <c:v>0.49448000000000036</c:v>
                </c:pt>
                <c:pt idx="706" formatCode="General">
                  <c:v>0.49007000000000023</c:v>
                </c:pt>
                <c:pt idx="707" formatCode="General">
                  <c:v>0.48567000000000027</c:v>
                </c:pt>
                <c:pt idx="708" formatCode="General">
                  <c:v>0.48128000000000026</c:v>
                </c:pt>
                <c:pt idx="709" formatCode="General">
                  <c:v>0.47691000000000022</c:v>
                </c:pt>
                <c:pt idx="710" formatCode="General">
                  <c:v>0.47255000000000008</c:v>
                </c:pt>
                <c:pt idx="711" formatCode="General">
                  <c:v>0.46820000000000001</c:v>
                </c:pt>
                <c:pt idx="712" formatCode="General">
                  <c:v>0.46386000000000027</c:v>
                </c:pt>
                <c:pt idx="713" formatCode="General">
                  <c:v>0.45954</c:v>
                </c:pt>
                <c:pt idx="714" formatCode="General">
                  <c:v>0.45523999999999998</c:v>
                </c:pt>
                <c:pt idx="715" formatCode="General">
                  <c:v>0.45095000000000002</c:v>
                </c:pt>
                <c:pt idx="716" formatCode="General">
                  <c:v>0.44667000000000001</c:v>
                </c:pt>
                <c:pt idx="717" formatCode="General">
                  <c:v>0.44241000000000008</c:v>
                </c:pt>
                <c:pt idx="718" formatCode="General">
                  <c:v>0.43817000000000023</c:v>
                </c:pt>
                <c:pt idx="719" formatCode="General">
                  <c:v>0.43394000000000027</c:v>
                </c:pt>
                <c:pt idx="720" formatCode="General">
                  <c:v>0.42973</c:v>
                </c:pt>
                <c:pt idx="721" formatCode="General">
                  <c:v>0.42553000000000002</c:v>
                </c:pt>
                <c:pt idx="722" formatCode="General">
                  <c:v>0.42135000000000022</c:v>
                </c:pt>
                <c:pt idx="723" formatCode="General">
                  <c:v>0.41719000000000001</c:v>
                </c:pt>
                <c:pt idx="724" formatCode="General">
                  <c:v>0.41305000000000008</c:v>
                </c:pt>
                <c:pt idx="725" formatCode="General">
                  <c:v>0.40892000000000023</c:v>
                </c:pt>
                <c:pt idx="726" formatCode="General">
                  <c:v>0.40482000000000024</c:v>
                </c:pt>
                <c:pt idx="727" formatCode="General">
                  <c:v>0.40073000000000003</c:v>
                </c:pt>
                <c:pt idx="728" formatCode="General">
                  <c:v>0.39666000000000023</c:v>
                </c:pt>
                <c:pt idx="729" formatCode="General">
                  <c:v>0.39261000000000035</c:v>
                </c:pt>
                <c:pt idx="730" formatCode="General">
                  <c:v>0.38858000000000037</c:v>
                </c:pt>
                <c:pt idx="731" formatCode="General">
                  <c:v>0.38456000000000023</c:v>
                </c:pt>
                <c:pt idx="732" formatCode="General">
                  <c:v>0.38057000000000035</c:v>
                </c:pt>
                <c:pt idx="733" formatCode="General">
                  <c:v>0.37660000000000027</c:v>
                </c:pt>
                <c:pt idx="734" formatCode="General">
                  <c:v>0.3726500000000002</c:v>
                </c:pt>
                <c:pt idx="735" formatCode="General">
                  <c:v>0.36872000000000027</c:v>
                </c:pt>
                <c:pt idx="736" formatCode="General">
                  <c:v>0.36481000000000036</c:v>
                </c:pt>
                <c:pt idx="737" formatCode="General">
                  <c:v>0.36092000000000035</c:v>
                </c:pt>
                <c:pt idx="738" formatCode="General">
                  <c:v>0.3570500000000002</c:v>
                </c:pt>
                <c:pt idx="739" formatCode="General">
                  <c:v>0.35321000000000002</c:v>
                </c:pt>
                <c:pt idx="740" formatCode="General">
                  <c:v>0.34938000000000036</c:v>
                </c:pt>
                <c:pt idx="741" formatCode="General">
                  <c:v>0.34558000000000022</c:v>
                </c:pt>
                <c:pt idx="742" formatCode="General">
                  <c:v>0.34180000000000021</c:v>
                </c:pt>
                <c:pt idx="743" formatCode="General">
                  <c:v>0.33804000000000023</c:v>
                </c:pt>
                <c:pt idx="744" formatCode="General">
                  <c:v>0.33430000000000037</c:v>
                </c:pt>
                <c:pt idx="745" formatCode="General">
                  <c:v>0.33059000000000033</c:v>
                </c:pt>
                <c:pt idx="746" formatCode="General">
                  <c:v>0.32690000000000036</c:v>
                </c:pt>
                <c:pt idx="747" formatCode="General">
                  <c:v>0.32323000000000002</c:v>
                </c:pt>
                <c:pt idx="748" formatCode="General">
                  <c:v>0.31959000000000032</c:v>
                </c:pt>
                <c:pt idx="749" formatCode="General">
                  <c:v>0.31597000000000036</c:v>
                </c:pt>
                <c:pt idx="750" formatCode="General">
                  <c:v>0.31237000000000037</c:v>
                </c:pt>
                <c:pt idx="751" formatCode="General">
                  <c:v>0.30879000000000001</c:v>
                </c:pt>
                <c:pt idx="752" formatCode="General">
                  <c:v>0.30524000000000001</c:v>
                </c:pt>
                <c:pt idx="753" formatCode="General">
                  <c:v>0.3017100000000002</c:v>
                </c:pt>
                <c:pt idx="754" formatCode="General">
                  <c:v>0.2982100000000002</c:v>
                </c:pt>
                <c:pt idx="755" formatCode="General">
                  <c:v>0.2947300000000001</c:v>
                </c:pt>
                <c:pt idx="756" formatCode="General">
                  <c:v>0.29128000000000021</c:v>
                </c:pt>
                <c:pt idx="757" formatCode="General">
                  <c:v>0.28784000000000021</c:v>
                </c:pt>
                <c:pt idx="758" formatCode="General">
                  <c:v>0.28444000000000008</c:v>
                </c:pt>
                <c:pt idx="759" formatCode="General">
                  <c:v>0.28105000000000002</c:v>
                </c:pt>
                <c:pt idx="760" formatCode="General">
                  <c:v>0.2777</c:v>
                </c:pt>
                <c:pt idx="761" formatCode="General">
                  <c:v>0.27436000000000027</c:v>
                </c:pt>
                <c:pt idx="762" formatCode="General">
                  <c:v>0.27105000000000001</c:v>
                </c:pt>
                <c:pt idx="763" formatCode="General">
                  <c:v>0.26777000000000001</c:v>
                </c:pt>
                <c:pt idx="764" formatCode="General">
                  <c:v>0.26451000000000002</c:v>
                </c:pt>
                <c:pt idx="765" formatCode="General">
                  <c:v>0.26128000000000001</c:v>
                </c:pt>
                <c:pt idx="766" formatCode="General">
                  <c:v>0.25807000000000002</c:v>
                </c:pt>
                <c:pt idx="767" formatCode="General">
                  <c:v>0.25488000000000022</c:v>
                </c:pt>
                <c:pt idx="768" formatCode="General">
                  <c:v>0.25172</c:v>
                </c:pt>
                <c:pt idx="769" formatCode="General">
                  <c:v>0.24859000000000012</c:v>
                </c:pt>
                <c:pt idx="770" formatCode="General">
                  <c:v>0.24548000000000011</c:v>
                </c:pt>
                <c:pt idx="771" formatCode="General">
                  <c:v>0.24240000000000012</c:v>
                </c:pt>
                <c:pt idx="772" formatCode="General">
                  <c:v>0.23934000000000011</c:v>
                </c:pt>
                <c:pt idx="773" formatCode="General">
                  <c:v>0.23630000000000001</c:v>
                </c:pt>
                <c:pt idx="774" formatCode="General">
                  <c:v>0.23329000000000011</c:v>
                </c:pt>
                <c:pt idx="775" formatCode="General">
                  <c:v>0.23030999999999999</c:v>
                </c:pt>
                <c:pt idx="776" formatCode="General">
                  <c:v>0.22735</c:v>
                </c:pt>
                <c:pt idx="777" formatCode="General">
                  <c:v>0.22442000000000001</c:v>
                </c:pt>
                <c:pt idx="778" formatCode="General">
                  <c:v>0.22151000000000001</c:v>
                </c:pt>
                <c:pt idx="779" formatCode="General">
                  <c:v>0.21862999999999999</c:v>
                </c:pt>
                <c:pt idx="780" formatCode="General">
                  <c:v>0.2157700000000001</c:v>
                </c:pt>
                <c:pt idx="781" formatCode="General">
                  <c:v>0.21294000000000018</c:v>
                </c:pt>
                <c:pt idx="782" formatCode="General">
                  <c:v>0.21013999999999999</c:v>
                </c:pt>
                <c:pt idx="783" formatCode="General">
                  <c:v>0.20735000000000001</c:v>
                </c:pt>
                <c:pt idx="784" formatCode="General">
                  <c:v>0.2046</c:v>
                </c:pt>
                <c:pt idx="785" formatCode="General">
                  <c:v>0.20186999999999999</c:v>
                </c:pt>
                <c:pt idx="786" formatCode="General">
                  <c:v>0.19916</c:v>
                </c:pt>
                <c:pt idx="787" formatCode="General">
                  <c:v>0.19647999999999999</c:v>
                </c:pt>
                <c:pt idx="788" formatCode="General">
                  <c:v>0.19383</c:v>
                </c:pt>
                <c:pt idx="789" formatCode="General">
                  <c:v>0.19120000000000001</c:v>
                </c:pt>
                <c:pt idx="790" formatCode="General">
                  <c:v>0.18859000000000012</c:v>
                </c:pt>
                <c:pt idx="791" formatCode="General">
                  <c:v>0.18601000000000012</c:v>
                </c:pt>
                <c:pt idx="792" formatCode="General">
                  <c:v>0.18346000000000018</c:v>
                </c:pt>
                <c:pt idx="793" formatCode="General">
                  <c:v>0.18093000000000012</c:v>
                </c:pt>
                <c:pt idx="794" formatCode="General">
                  <c:v>0.17842000000000011</c:v>
                </c:pt>
                <c:pt idx="795" formatCode="General">
                  <c:v>0.17594000000000018</c:v>
                </c:pt>
                <c:pt idx="796" formatCode="General">
                  <c:v>0.17348000000000011</c:v>
                </c:pt>
                <c:pt idx="797" formatCode="General">
                  <c:v>0.17105000000000001</c:v>
                </c:pt>
                <c:pt idx="798" formatCode="General">
                  <c:v>0.16864000000000001</c:v>
                </c:pt>
                <c:pt idx="799" formatCode="General">
                  <c:v>0.16625999999999999</c:v>
                </c:pt>
                <c:pt idx="800" formatCode="General">
                  <c:v>0.16389999999999999</c:v>
                </c:pt>
                <c:pt idx="801" formatCode="General">
                  <c:v>0.16156999999999999</c:v>
                </c:pt>
                <c:pt idx="802" formatCode="General">
                  <c:v>0.15926000000000018</c:v>
                </c:pt>
                <c:pt idx="803" formatCode="General">
                  <c:v>0.15697000000000011</c:v>
                </c:pt>
                <c:pt idx="804" formatCode="General">
                  <c:v>0.15471000000000013</c:v>
                </c:pt>
                <c:pt idx="805" formatCode="General">
                  <c:v>0.15247000000000011</c:v>
                </c:pt>
                <c:pt idx="806" formatCode="General">
                  <c:v>0.15026000000000012</c:v>
                </c:pt>
                <c:pt idx="807" formatCode="General">
                  <c:v>0.14807000000000001</c:v>
                </c:pt>
                <c:pt idx="808" formatCode="General">
                  <c:v>0.14590000000000011</c:v>
                </c:pt>
                <c:pt idx="809" formatCode="General">
                  <c:v>0.14376000000000011</c:v>
                </c:pt>
                <c:pt idx="810" formatCode="General">
                  <c:v>0.14163999999999999</c:v>
                </c:pt>
                <c:pt idx="811" formatCode="General">
                  <c:v>0.13954000000000011</c:v>
                </c:pt>
                <c:pt idx="812" formatCode="General">
                  <c:v>0.13747000000000001</c:v>
                </c:pt>
                <c:pt idx="813" formatCode="General">
                  <c:v>0.13542000000000001</c:v>
                </c:pt>
                <c:pt idx="814" formatCode="General">
                  <c:v>0.13339999999999999</c:v>
                </c:pt>
                <c:pt idx="815" formatCode="General">
                  <c:v>0.13139000000000001</c:v>
                </c:pt>
                <c:pt idx="816" formatCode="General">
                  <c:v>0.12941000000000011</c:v>
                </c:pt>
                <c:pt idx="817" formatCode="General">
                  <c:v>0.12745000000000001</c:v>
                </c:pt>
                <c:pt idx="818" formatCode="General">
                  <c:v>0.12551999999999999</c:v>
                </c:pt>
                <c:pt idx="819" formatCode="General">
                  <c:v>0.12360000000000006</c:v>
                </c:pt>
                <c:pt idx="820" formatCode="General">
                  <c:v>0.12171000000000005</c:v>
                </c:pt>
                <c:pt idx="821" formatCode="General">
                  <c:v>0.11984</c:v>
                </c:pt>
                <c:pt idx="822" formatCode="General">
                  <c:v>0.11799999999999998</c:v>
                </c:pt>
                <c:pt idx="823" formatCode="General">
                  <c:v>0.11617000000000002</c:v>
                </c:pt>
                <c:pt idx="824" formatCode="General">
                  <c:v>0.11437</c:v>
                </c:pt>
                <c:pt idx="825" formatCode="General">
                  <c:v>0.11258</c:v>
                </c:pt>
                <c:pt idx="826" formatCode="General">
                  <c:v>0.11082</c:v>
                </c:pt>
                <c:pt idx="827" formatCode="General">
                  <c:v>0.1090900000000001</c:v>
                </c:pt>
                <c:pt idx="828" formatCode="General">
                  <c:v>0.10736999999999998</c:v>
                </c:pt>
                <c:pt idx="829" formatCode="General">
                  <c:v>0.10567000000000006</c:v>
                </c:pt>
                <c:pt idx="830" formatCode="General">
                  <c:v>0.10400000000000002</c:v>
                </c:pt>
                <c:pt idx="831" formatCode="General">
                  <c:v>0.10234</c:v>
                </c:pt>
                <c:pt idx="832" formatCode="General">
                  <c:v>0.10070999999999998</c:v>
                </c:pt>
                <c:pt idx="833" formatCode="General">
                  <c:v>9.9090000000000067E-2</c:v>
                </c:pt>
                <c:pt idx="834" formatCode="General">
                  <c:v>9.7500000000000045E-2</c:v>
                </c:pt>
                <c:pt idx="835" formatCode="General">
                  <c:v>9.5930000000000043E-2</c:v>
                </c:pt>
                <c:pt idx="836" formatCode="General">
                  <c:v>9.4370000000000023E-2</c:v>
                </c:pt>
                <c:pt idx="837" formatCode="General">
                  <c:v>9.2840000000000006E-2</c:v>
                </c:pt>
                <c:pt idx="838" formatCode="General">
                  <c:v>9.1320000000000026E-2</c:v>
                </c:pt>
                <c:pt idx="839" formatCode="General">
                  <c:v>8.9830000000000063E-2</c:v>
                </c:pt>
                <c:pt idx="840" formatCode="General">
                  <c:v>8.8360000000000063E-2</c:v>
                </c:pt>
                <c:pt idx="841" formatCode="General">
                  <c:v>8.6900000000000005E-2</c:v>
                </c:pt>
                <c:pt idx="842" formatCode="General">
                  <c:v>8.5460000000000022E-2</c:v>
                </c:pt>
                <c:pt idx="843" formatCode="General">
                  <c:v>8.4050000000000069E-2</c:v>
                </c:pt>
                <c:pt idx="844" formatCode="General">
                  <c:v>8.2650000000000071E-2</c:v>
                </c:pt>
                <c:pt idx="845" formatCode="General">
                  <c:v>8.1270000000000009E-2</c:v>
                </c:pt>
                <c:pt idx="846" formatCode="General">
                  <c:v>7.991000000000005E-2</c:v>
                </c:pt>
                <c:pt idx="847" formatCode="General">
                  <c:v>7.8560000000000019E-2</c:v>
                </c:pt>
                <c:pt idx="848" formatCode="General">
                  <c:v>7.7240000000000003E-2</c:v>
                </c:pt>
                <c:pt idx="849" formatCode="General">
                  <c:v>7.5929999999999997E-2</c:v>
                </c:pt>
                <c:pt idx="850" formatCode="General">
                  <c:v>7.4639999999999998E-2</c:v>
                </c:pt>
                <c:pt idx="851" formatCode="General">
                  <c:v>7.3370000000000019E-2</c:v>
                </c:pt>
                <c:pt idx="852" formatCode="General">
                  <c:v>7.2120000000000004E-2</c:v>
                </c:pt>
                <c:pt idx="853" formatCode="General">
                  <c:v>7.0879999999999999E-2</c:v>
                </c:pt>
                <c:pt idx="854" formatCode="General">
                  <c:v>6.9660000000000014E-2</c:v>
                </c:pt>
                <c:pt idx="855" formatCode="General">
                  <c:v>6.8459999999999993E-2</c:v>
                </c:pt>
                <c:pt idx="856" formatCode="General">
                  <c:v>6.728000000000002E-2</c:v>
                </c:pt>
                <c:pt idx="857" formatCode="General">
                  <c:v>6.6110000000000002E-2</c:v>
                </c:pt>
                <c:pt idx="858" formatCode="General">
                  <c:v>6.4960000000000032E-2</c:v>
                </c:pt>
                <c:pt idx="859" formatCode="General">
                  <c:v>6.3820000000000002E-2</c:v>
                </c:pt>
                <c:pt idx="860" formatCode="General">
                  <c:v>6.2700000000000033E-2</c:v>
                </c:pt>
                <c:pt idx="861" formatCode="General">
                  <c:v>6.1600000000000002E-2</c:v>
                </c:pt>
                <c:pt idx="862" formatCode="General">
                  <c:v>6.0520000000000004E-2</c:v>
                </c:pt>
                <c:pt idx="863" formatCode="General">
                  <c:v>5.9440000000000014E-2</c:v>
                </c:pt>
                <c:pt idx="864" formatCode="General">
                  <c:v>5.8390000000000025E-2</c:v>
                </c:pt>
                <c:pt idx="865" formatCode="General">
                  <c:v>5.7349999999999998E-2</c:v>
                </c:pt>
                <c:pt idx="866" formatCode="General">
                  <c:v>5.6320000000000002E-2</c:v>
                </c:pt>
                <c:pt idx="867" formatCode="General">
                  <c:v>5.5320000000000022E-2</c:v>
                </c:pt>
                <c:pt idx="868" formatCode="General">
                  <c:v>5.4320000000000035E-2</c:v>
                </c:pt>
                <c:pt idx="869" formatCode="General">
                  <c:v>5.3340000000000012E-2</c:v>
                </c:pt>
                <c:pt idx="870" formatCode="General">
                  <c:v>5.2380000000000038E-2</c:v>
                </c:pt>
                <c:pt idx="871" formatCode="General">
                  <c:v>5.1429999999999997E-2</c:v>
                </c:pt>
                <c:pt idx="872" formatCode="General">
                  <c:v>5.0490000000000035E-2</c:v>
                </c:pt>
                <c:pt idx="873" formatCode="General">
                  <c:v>4.9570000000000003E-2</c:v>
                </c:pt>
                <c:pt idx="874" formatCode="General">
                  <c:v>4.8660000000000002E-2</c:v>
                </c:pt>
                <c:pt idx="875" formatCode="General">
                  <c:v>4.7770000000000014E-2</c:v>
                </c:pt>
                <c:pt idx="876" formatCode="General">
                  <c:v>4.6890000000000022E-2</c:v>
                </c:pt>
                <c:pt idx="877" formatCode="General">
                  <c:v>4.6019999999999998E-2</c:v>
                </c:pt>
                <c:pt idx="878" formatCode="General">
                  <c:v>4.5170000000000002E-2</c:v>
                </c:pt>
                <c:pt idx="879" formatCode="General">
                  <c:v>4.433000000000005E-2</c:v>
                </c:pt>
                <c:pt idx="880" formatCode="General">
                  <c:v>4.3500000000000004E-2</c:v>
                </c:pt>
                <c:pt idx="881" formatCode="General">
                  <c:v>4.2689999999999999E-2</c:v>
                </c:pt>
                <c:pt idx="882" formatCode="General">
                  <c:v>4.1889999999999997E-2</c:v>
                </c:pt>
                <c:pt idx="883" formatCode="General">
                  <c:v>4.1099999999999998E-2</c:v>
                </c:pt>
                <c:pt idx="884" formatCode="General">
                  <c:v>4.0329999999999998E-2</c:v>
                </c:pt>
                <c:pt idx="885" formatCode="General">
                  <c:v>3.9559999999999998E-2</c:v>
                </c:pt>
                <c:pt idx="886" formatCode="General">
                  <c:v>3.8810000000000004E-2</c:v>
                </c:pt>
                <c:pt idx="887" formatCode="General">
                  <c:v>3.8070000000000014E-2</c:v>
                </c:pt>
                <c:pt idx="888" formatCode="General">
                  <c:v>3.7350000000000001E-2</c:v>
                </c:pt>
                <c:pt idx="889" formatCode="General">
                  <c:v>3.6630000000000031E-2</c:v>
                </c:pt>
                <c:pt idx="890" formatCode="General">
                  <c:v>3.5929999999999997E-2</c:v>
                </c:pt>
                <c:pt idx="891" formatCode="General">
                  <c:v>3.5240000000000014E-2</c:v>
                </c:pt>
                <c:pt idx="892" formatCode="General">
                  <c:v>3.456E-2</c:v>
                </c:pt>
                <c:pt idx="893" formatCode="General">
                  <c:v>3.3890000000000003E-2</c:v>
                </c:pt>
                <c:pt idx="894" formatCode="General">
                  <c:v>3.323000000000001E-2</c:v>
                </c:pt>
                <c:pt idx="895" formatCode="General">
                  <c:v>3.2580000000000005E-2</c:v>
                </c:pt>
                <c:pt idx="896" formatCode="General">
                  <c:v>3.1949999999999999E-2</c:v>
                </c:pt>
                <c:pt idx="897" formatCode="General">
                  <c:v>3.1320000000000001E-2</c:v>
                </c:pt>
                <c:pt idx="898" formatCode="General">
                  <c:v>3.0700000000000002E-2</c:v>
                </c:pt>
                <c:pt idx="899" formatCode="General">
                  <c:v>3.0100000000000002E-2</c:v>
                </c:pt>
                <c:pt idx="900" formatCode="General">
                  <c:v>2.9509999999999998E-2</c:v>
                </c:pt>
                <c:pt idx="901" formatCode="General">
                  <c:v>2.8919999999999998E-2</c:v>
                </c:pt>
                <c:pt idx="902" formatCode="General">
                  <c:v>2.8349999999999997E-2</c:v>
                </c:pt>
                <c:pt idx="903" formatCode="General">
                  <c:v>2.7780000000000006E-2</c:v>
                </c:pt>
                <c:pt idx="904" formatCode="General">
                  <c:v>2.7230000000000025E-2</c:v>
                </c:pt>
                <c:pt idx="905" formatCode="General">
                  <c:v>2.6680000000000016E-2</c:v>
                </c:pt>
                <c:pt idx="906" formatCode="General">
                  <c:v>2.615E-2</c:v>
                </c:pt>
                <c:pt idx="907" formatCode="General">
                  <c:v>2.562E-2</c:v>
                </c:pt>
                <c:pt idx="908" formatCode="General">
                  <c:v>2.5100000000000001E-2</c:v>
                </c:pt>
                <c:pt idx="909" formatCode="General">
                  <c:v>2.4590000000000001E-2</c:v>
                </c:pt>
                <c:pt idx="910" formatCode="General">
                  <c:v>2.409E-2</c:v>
                </c:pt>
                <c:pt idx="911" formatCode="General">
                  <c:v>2.3599999999999993E-2</c:v>
                </c:pt>
                <c:pt idx="912" formatCode="General">
                  <c:v>2.3119999999999988E-2</c:v>
                </c:pt>
                <c:pt idx="913" formatCode="General">
                  <c:v>2.2650000000000017E-2</c:v>
                </c:pt>
                <c:pt idx="914" formatCode="General">
                  <c:v>2.2180000000000002E-2</c:v>
                </c:pt>
                <c:pt idx="915" formatCode="General">
                  <c:v>2.1729999999999999E-2</c:v>
                </c:pt>
                <c:pt idx="916" formatCode="General">
                  <c:v>2.1280000000000011E-2</c:v>
                </c:pt>
                <c:pt idx="917" formatCode="General">
                  <c:v>2.0840000000000011E-2</c:v>
                </c:pt>
                <c:pt idx="918" formatCode="General">
                  <c:v>2.0400000000000001E-2</c:v>
                </c:pt>
                <c:pt idx="919" formatCode="General">
                  <c:v>1.9980000000000019E-2</c:v>
                </c:pt>
                <c:pt idx="920" formatCode="General">
                  <c:v>1.9560000000000015E-2</c:v>
                </c:pt>
                <c:pt idx="921" formatCode="General">
                  <c:v>1.9150000000000014E-2</c:v>
                </c:pt>
                <c:pt idx="922" formatCode="General">
                  <c:v>1.8749999999999999E-2</c:v>
                </c:pt>
                <c:pt idx="923" formatCode="General">
                  <c:v>1.8360000000000001E-2</c:v>
                </c:pt>
                <c:pt idx="924" formatCode="General">
                  <c:v>1.797E-2</c:v>
                </c:pt>
                <c:pt idx="925" formatCode="General">
                  <c:v>1.7590000000000001E-2</c:v>
                </c:pt>
                <c:pt idx="926" formatCode="General">
                  <c:v>1.7219999999999996E-2</c:v>
                </c:pt>
                <c:pt idx="927" formatCode="General">
                  <c:v>1.6850000000000007E-2</c:v>
                </c:pt>
                <c:pt idx="928" formatCode="General">
                  <c:v>1.6490000000000001E-2</c:v>
                </c:pt>
                <c:pt idx="929" formatCode="General">
                  <c:v>1.6140000000000015E-2</c:v>
                </c:pt>
                <c:pt idx="930" formatCode="General">
                  <c:v>1.5800000000000015E-2</c:v>
                </c:pt>
                <c:pt idx="931" formatCode="General">
                  <c:v>1.5460000000000008E-2</c:v>
                </c:pt>
                <c:pt idx="932" formatCode="General">
                  <c:v>1.5120000000000001E-2</c:v>
                </c:pt>
                <c:pt idx="933" formatCode="General">
                  <c:v>1.4800000000000001E-2</c:v>
                </c:pt>
                <c:pt idx="934" formatCode="General">
                  <c:v>1.4480000000000003E-2</c:v>
                </c:pt>
                <c:pt idx="935" formatCode="General">
                  <c:v>1.4160000000000001E-2</c:v>
                </c:pt>
                <c:pt idx="936" formatCode="General">
                  <c:v>1.3849999999999999E-2</c:v>
                </c:pt>
                <c:pt idx="937" formatCode="General">
                  <c:v>1.3550000000000001E-2</c:v>
                </c:pt>
                <c:pt idx="938" formatCode="General">
                  <c:v>1.3259999999999996E-2</c:v>
                </c:pt>
                <c:pt idx="939" formatCode="General">
                  <c:v>1.2970000000000001E-2</c:v>
                </c:pt>
                <c:pt idx="940" formatCode="General">
                  <c:v>1.2680000000000009E-2</c:v>
                </c:pt>
                <c:pt idx="941" formatCode="General">
                  <c:v>1.2400000000000001E-2</c:v>
                </c:pt>
                <c:pt idx="942" formatCode="General">
                  <c:v>1.213E-2</c:v>
                </c:pt>
                <c:pt idx="943" formatCode="General">
                  <c:v>1.1860000000000011E-2</c:v>
                </c:pt>
                <c:pt idx="944" formatCode="General">
                  <c:v>1.1599999999999996E-2</c:v>
                </c:pt>
                <c:pt idx="945" formatCode="General">
                  <c:v>1.1339999999999998E-2</c:v>
                </c:pt>
                <c:pt idx="946" formatCode="General">
                  <c:v>1.1080000000000008E-2</c:v>
                </c:pt>
                <c:pt idx="947" formatCode="General">
                  <c:v>1.0840000000000009E-2</c:v>
                </c:pt>
                <c:pt idx="948" formatCode="General">
                  <c:v>1.059E-2</c:v>
                </c:pt>
                <c:pt idx="949" formatCode="General">
                  <c:v>1.0359999999999998E-2</c:v>
                </c:pt>
                <c:pt idx="950" formatCode="General">
                  <c:v>1.0120000000000001E-2</c:v>
                </c:pt>
                <c:pt idx="951" formatCode="General">
                  <c:v>9.8900000000000116E-3</c:v>
                </c:pt>
                <c:pt idx="952" formatCode="General">
                  <c:v>9.6700000000000067E-3</c:v>
                </c:pt>
                <c:pt idx="953" formatCode="General">
                  <c:v>9.4500000000000122E-3</c:v>
                </c:pt>
                <c:pt idx="954" formatCode="General">
                  <c:v>9.2400000000000034E-3</c:v>
                </c:pt>
                <c:pt idx="955" formatCode="General">
                  <c:v>9.0300000000000068E-3</c:v>
                </c:pt>
                <c:pt idx="956" formatCode="General">
                  <c:v>8.8200000000000067E-3</c:v>
                </c:pt>
                <c:pt idx="957" formatCode="General">
                  <c:v>8.6200000000000027E-3</c:v>
                </c:pt>
                <c:pt idx="958" formatCode="General">
                  <c:v>8.4200000000000091E-3</c:v>
                </c:pt>
                <c:pt idx="959" formatCode="General">
                  <c:v>8.2300000000000012E-3</c:v>
                </c:pt>
                <c:pt idx="960" formatCode="General">
                  <c:v>8.0400000000000003E-3</c:v>
                </c:pt>
                <c:pt idx="961" formatCode="General">
                  <c:v>7.8499999999999993E-3</c:v>
                </c:pt>
                <c:pt idx="962" formatCode="General">
                  <c:v>7.6700000000000041E-3</c:v>
                </c:pt>
                <c:pt idx="963" formatCode="General">
                  <c:v>7.4900000000000071E-3</c:v>
                </c:pt>
                <c:pt idx="964" formatCode="General">
                  <c:v>7.3100000000000014E-3</c:v>
                </c:pt>
                <c:pt idx="965" formatCode="General">
                  <c:v>7.1400000000000014E-3</c:v>
                </c:pt>
                <c:pt idx="966" formatCode="General">
                  <c:v>6.980000000000007E-3</c:v>
                </c:pt>
                <c:pt idx="967" formatCode="General">
                  <c:v>6.8100000000000036E-3</c:v>
                </c:pt>
                <c:pt idx="968" formatCode="General">
                  <c:v>6.6500000000000014E-3</c:v>
                </c:pt>
                <c:pt idx="969" formatCode="General">
                  <c:v>6.500000000000004E-3</c:v>
                </c:pt>
                <c:pt idx="970" formatCode="General">
                  <c:v>6.3400000000000036E-3</c:v>
                </c:pt>
                <c:pt idx="971" formatCode="General">
                  <c:v>6.1900000000000002E-3</c:v>
                </c:pt>
                <c:pt idx="972" formatCode="General">
                  <c:v>6.0400000000000037E-3</c:v>
                </c:pt>
                <c:pt idx="973" formatCode="General">
                  <c:v>5.9000000000000059E-3</c:v>
                </c:pt>
                <c:pt idx="974" formatCode="General">
                  <c:v>5.7600000000000004E-3</c:v>
                </c:pt>
                <c:pt idx="975" formatCode="General">
                  <c:v>5.62E-3</c:v>
                </c:pt>
                <c:pt idx="976" formatCode="General">
                  <c:v>5.4900000000000036E-3</c:v>
                </c:pt>
                <c:pt idx="977" formatCode="General">
                  <c:v>5.3600000000000002E-3</c:v>
                </c:pt>
                <c:pt idx="978" formatCode="General">
                  <c:v>5.2300000000000037E-3</c:v>
                </c:pt>
                <c:pt idx="979" formatCode="General">
                  <c:v>5.1000000000000004E-3</c:v>
                </c:pt>
                <c:pt idx="980" formatCode="General">
                  <c:v>4.9800000000000035E-3</c:v>
                </c:pt>
                <c:pt idx="981" formatCode="General">
                  <c:v>4.8600000000000023E-3</c:v>
                </c:pt>
                <c:pt idx="982" formatCode="General">
                  <c:v>4.7400000000000038E-3</c:v>
                </c:pt>
                <c:pt idx="983" formatCode="General">
                  <c:v>4.62E-3</c:v>
                </c:pt>
                <c:pt idx="984" formatCode="General">
                  <c:v>4.5100000000000001E-3</c:v>
                </c:pt>
                <c:pt idx="985" formatCode="General">
                  <c:v>4.4000000000000037E-3</c:v>
                </c:pt>
                <c:pt idx="986" formatCode="General">
                  <c:v>4.2900000000000004E-3</c:v>
                </c:pt>
                <c:pt idx="987" formatCode="General">
                  <c:v>4.1900000000000001E-3</c:v>
                </c:pt>
                <c:pt idx="988" formatCode="General">
                  <c:v>4.0800000000000038E-3</c:v>
                </c:pt>
                <c:pt idx="989" formatCode="General">
                  <c:v>3.9800000000000035E-3</c:v>
                </c:pt>
                <c:pt idx="990" formatCode="General">
                  <c:v>3.8800000000000019E-3</c:v>
                </c:pt>
                <c:pt idx="991" formatCode="General">
                  <c:v>3.7900000000000034E-3</c:v>
                </c:pt>
                <c:pt idx="992" formatCode="General">
                  <c:v>3.6900000000000019E-3</c:v>
                </c:pt>
                <c:pt idx="993" formatCode="General">
                  <c:v>3.6000000000000021E-3</c:v>
                </c:pt>
                <c:pt idx="994" formatCode="General">
                  <c:v>3.5100000000000018E-3</c:v>
                </c:pt>
                <c:pt idx="995" formatCode="General">
                  <c:v>3.4199999999999999E-3</c:v>
                </c:pt>
                <c:pt idx="996" formatCode="General">
                  <c:v>3.3400000000000018E-3</c:v>
                </c:pt>
                <c:pt idx="997" formatCode="General">
                  <c:v>3.2500000000000029E-3</c:v>
                </c:pt>
                <c:pt idx="998" formatCode="General">
                  <c:v>3.1700000000000018E-3</c:v>
                </c:pt>
                <c:pt idx="999" formatCode="General">
                  <c:v>3.1300000000000017E-3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D2F-4791-9B49-2F62BF476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49728"/>
        <c:axId val="184250304"/>
      </c:scatterChart>
      <c:valAx>
        <c:axId val="184249728"/>
        <c:scaling>
          <c:orientation val="minMax"/>
          <c:max val="-6.07"/>
          <c:min val="-6.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E, eV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0.50973749560502501"/>
              <c:y val="0.912882792040627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4250304"/>
        <c:crosses val="autoZero"/>
        <c:crossBetween val="midCat"/>
      </c:valAx>
      <c:valAx>
        <c:axId val="18425030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4249728"/>
        <c:crossesAt val="-6.3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E7B5B-EE53-45EF-B199-9083D26F419E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</dgm:pt>
    <dgm:pt modelId="{F168C182-F7FA-4C65-9706-1A98D8DB2445}">
      <dgm:prSet phldrT="[Текст]"/>
      <dgm:spPr>
        <a:scene3d>
          <a:camera prst="orthographicFront"/>
          <a:lightRig rig="threePt" dir="t"/>
        </a:scene3d>
        <a:sp3d extrusionH="76200">
          <a:bevelT/>
          <a:bevelB/>
        </a:sp3d>
      </dgm:spPr>
      <dgm:t>
        <a:bodyPr/>
        <a:lstStyle/>
        <a:p>
          <a:r>
            <a:rPr lang="ru-RU" b="1" dirty="0" smtClean="0">
              <a:solidFill>
                <a:srgbClr val="1F1F1F"/>
              </a:solidFill>
            </a:rPr>
            <a:t>1-10</a:t>
          </a:r>
          <a:r>
            <a:rPr lang="en-US" b="1" dirty="0" smtClean="0">
              <a:solidFill>
                <a:srgbClr val="1F1F1F"/>
              </a:solidFill>
            </a:rPr>
            <a:t> </a:t>
          </a:r>
          <a:r>
            <a:rPr lang="ru-RU" b="1" baseline="0" dirty="0" smtClean="0">
              <a:solidFill>
                <a:srgbClr val="1F1F1F"/>
              </a:solidFill>
              <a:latin typeface="+mn-lt"/>
              <a:cs typeface="Times New Roman"/>
            </a:rPr>
            <a:t>мкм</a:t>
          </a:r>
          <a:endParaRPr lang="ru-RU" b="1" baseline="0" dirty="0">
            <a:solidFill>
              <a:srgbClr val="1F1F1F"/>
            </a:solidFill>
            <a:latin typeface="+mn-lt"/>
          </a:endParaRPr>
        </a:p>
      </dgm:t>
    </dgm:pt>
    <dgm:pt modelId="{2BB2D0A2-63A2-46C2-8E11-4D216EA19DF1}" type="parTrans" cxnId="{22493DA6-38F3-42D9-BB51-F0131BC9E65D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AEFFEC04-AA6A-4B10-8ED7-11C95099223D}" type="sibTrans" cxnId="{22493DA6-38F3-42D9-BB51-F0131BC9E65D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B8F8E2B9-70F8-4BD1-A50A-B2556D3AD16B}">
      <dgm:prSet phldrT="[Текст]"/>
      <dgm:spPr>
        <a:scene3d>
          <a:camera prst="orthographicFront"/>
          <a:lightRig rig="threePt" dir="t"/>
        </a:scene3d>
        <a:sp3d extrusionH="76200">
          <a:bevelT/>
          <a:bevelB/>
        </a:sp3d>
      </dgm:spPr>
      <dgm:t>
        <a:bodyPr/>
        <a:lstStyle/>
        <a:p>
          <a:r>
            <a:rPr lang="ru-RU" b="1" dirty="0" smtClean="0">
              <a:solidFill>
                <a:srgbClr val="1F1F1F"/>
              </a:solidFill>
            </a:rPr>
            <a:t>10-1</a:t>
          </a:r>
          <a:r>
            <a:rPr lang="en-US" b="1" dirty="0" smtClean="0">
              <a:solidFill>
                <a:srgbClr val="1F1F1F"/>
              </a:solidFill>
            </a:rPr>
            <a:t>00 </a:t>
          </a:r>
          <a:r>
            <a:rPr lang="ru-RU" b="1" baseline="0" dirty="0" smtClean="0">
              <a:solidFill>
                <a:srgbClr val="1F1F1F"/>
              </a:solidFill>
            </a:rPr>
            <a:t>нм</a:t>
          </a:r>
          <a:r>
            <a:rPr lang="ru-RU" b="1" dirty="0" smtClean="0">
              <a:solidFill>
                <a:srgbClr val="1F1F1F"/>
              </a:solidFill>
            </a:rPr>
            <a:t> </a:t>
          </a:r>
          <a:endParaRPr lang="ru-RU" b="1" dirty="0">
            <a:solidFill>
              <a:srgbClr val="1F1F1F"/>
            </a:solidFill>
          </a:endParaRPr>
        </a:p>
      </dgm:t>
    </dgm:pt>
    <dgm:pt modelId="{6ABABFCF-C922-4241-9628-7C7C0085695C}" type="parTrans" cxnId="{8AEBE747-9E3F-471B-80FB-F8DB5913386C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7B48CFB1-AE2E-4781-88D1-0A5834F1C704}" type="sibTrans" cxnId="{8AEBE747-9E3F-471B-80FB-F8DB5913386C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22CCB533-4535-4651-AD5E-E4325317FEC8}">
      <dgm:prSet phldrT="[Текст]"/>
      <dgm:spPr>
        <a:scene3d>
          <a:camera prst="orthographicFront"/>
          <a:lightRig rig="threePt" dir="t"/>
        </a:scene3d>
        <a:sp3d extrusionH="76200">
          <a:bevelT/>
          <a:bevelB/>
        </a:sp3d>
      </dgm:spPr>
      <dgm:t>
        <a:bodyPr/>
        <a:lstStyle/>
        <a:p>
          <a:r>
            <a:rPr lang="ru-RU" b="1" dirty="0" smtClean="0">
              <a:solidFill>
                <a:srgbClr val="1F1F1F"/>
              </a:solidFill>
            </a:rPr>
            <a:t>1 нм</a:t>
          </a:r>
          <a:endParaRPr lang="ru-RU" b="1" dirty="0">
            <a:solidFill>
              <a:srgbClr val="1F1F1F"/>
            </a:solidFill>
          </a:endParaRPr>
        </a:p>
      </dgm:t>
    </dgm:pt>
    <dgm:pt modelId="{61BDFECA-62DC-4B7A-B0F8-EEFACD061F8A}" type="parTrans" cxnId="{63CC1D4A-4628-46D9-983B-3AE8B81C5CD5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9F22F86D-0822-490F-895C-CACBAA32C54B}" type="sibTrans" cxnId="{63CC1D4A-4628-46D9-983B-3AE8B81C5CD5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AAA36BB2-CAAC-4563-B004-FB72006DE881}">
      <dgm:prSet phldrT="[Текст]"/>
      <dgm:spPr>
        <a:scene3d>
          <a:camera prst="orthographicFront"/>
          <a:lightRig rig="threePt" dir="t"/>
        </a:scene3d>
        <a:sp3d extrusionH="76200">
          <a:bevelT/>
          <a:bevelB/>
        </a:sp3d>
      </dgm:spPr>
      <dgm:t>
        <a:bodyPr/>
        <a:lstStyle/>
        <a:p>
          <a:r>
            <a:rPr lang="ru-RU" b="1" dirty="0" smtClean="0">
              <a:solidFill>
                <a:srgbClr val="1F1F1F"/>
              </a:solidFill>
            </a:rPr>
            <a:t>1 см</a:t>
          </a:r>
          <a:endParaRPr lang="ru-RU" b="1" dirty="0">
            <a:solidFill>
              <a:srgbClr val="1F1F1F"/>
            </a:solidFill>
          </a:endParaRPr>
        </a:p>
      </dgm:t>
    </dgm:pt>
    <dgm:pt modelId="{553759E4-A359-4AF4-887E-88DAC4063F19}" type="parTrans" cxnId="{E5186F3E-F251-4401-8E28-505A96CA82B2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7B9E8C6D-1B38-4F6F-8CEC-2E8C17BDF19E}" type="sibTrans" cxnId="{E5186F3E-F251-4401-8E28-505A96CA82B2}">
      <dgm:prSet/>
      <dgm:spPr/>
      <dgm:t>
        <a:bodyPr/>
        <a:lstStyle/>
        <a:p>
          <a:endParaRPr lang="ru-RU" b="1">
            <a:solidFill>
              <a:srgbClr val="1F1F1F"/>
            </a:solidFill>
          </a:endParaRPr>
        </a:p>
      </dgm:t>
    </dgm:pt>
    <dgm:pt modelId="{AEDAA088-ACF6-4258-A82B-11485F395654}" type="pres">
      <dgm:prSet presAssocID="{A9FE7B5B-EE53-45EF-B199-9083D26F419E}" presName="Name0" presStyleCnt="0">
        <dgm:presLayoutVars>
          <dgm:dir/>
          <dgm:animLvl val="lvl"/>
          <dgm:resizeHandles val="exact"/>
        </dgm:presLayoutVars>
      </dgm:prSet>
      <dgm:spPr/>
    </dgm:pt>
    <dgm:pt modelId="{0DDAFC1D-54CD-4837-994E-B66D77C98E5C}" type="pres">
      <dgm:prSet presAssocID="{A9FE7B5B-EE53-45EF-B199-9083D26F419E}" presName="dummy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E3A8C11B-9A8B-490A-8366-3B93B4FA0CA5}" type="pres">
      <dgm:prSet presAssocID="{A9FE7B5B-EE53-45EF-B199-9083D26F419E}" presName="linH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654B935D-8CB0-4198-922A-1B8F79D104E4}" type="pres">
      <dgm:prSet presAssocID="{A9FE7B5B-EE53-45EF-B199-9083D26F419E}" presName="padding1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122CBBD3-E952-4F64-8506-5338F656E9DD}" type="pres">
      <dgm:prSet presAssocID="{AAA36BB2-CAAC-4563-B004-FB72006DE881}" presName="linV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9F3D6724-2D51-461E-9A2E-D9A286D2A747}" type="pres">
      <dgm:prSet presAssocID="{AAA36BB2-CAAC-4563-B004-FB72006DE881}" presName="spVertical1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5658E2E6-6BF5-43A8-A9D3-349D0DB8710A}" type="pres">
      <dgm:prSet presAssocID="{AAA36BB2-CAAC-4563-B004-FB72006DE881}" presName="parTx" presStyleLbl="revTx" presStyleIdx="0" presStyleCnt="4" custScaleX="86755" custLinFactNeighborX="-19350" custLinFactNeighborY="4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0042-7AED-4540-9173-2A6D443E343D}" type="pres">
      <dgm:prSet presAssocID="{AAA36BB2-CAAC-4563-B004-FB72006DE881}" presName="spVertical2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F13CBD57-19BC-48C4-B750-4508972AB423}" type="pres">
      <dgm:prSet presAssocID="{AAA36BB2-CAAC-4563-B004-FB72006DE881}" presName="spVertical3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54560ABB-5474-453E-9C53-EE5DC2796AA7}" type="pres">
      <dgm:prSet presAssocID="{7B9E8C6D-1B38-4F6F-8CEC-2E8C17BDF19E}" presName="space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C449A7E5-C3D5-45B9-9424-E497B50D2330}" type="pres">
      <dgm:prSet presAssocID="{F168C182-F7FA-4C65-9706-1A98D8DB2445}" presName="linV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1711EBC0-F117-4156-9AD7-BDF888617B7D}" type="pres">
      <dgm:prSet presAssocID="{F168C182-F7FA-4C65-9706-1A98D8DB2445}" presName="spVertical1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646D28AB-7E89-4A31-8FBB-E792E07FFB8A}" type="pres">
      <dgm:prSet presAssocID="{F168C182-F7FA-4C65-9706-1A98D8DB2445}" presName="parTx" presStyleLbl="revTx" presStyleIdx="1" presStyleCnt="4" custScaleX="94805" custLinFactNeighborX="-19266" custLinFactNeighborY="8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B7167-2B15-4C4B-9569-00B3D639DA67}" type="pres">
      <dgm:prSet presAssocID="{F168C182-F7FA-4C65-9706-1A98D8DB2445}" presName="spVertical2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C60CCE2F-1AC3-487A-9700-FB158C291B28}" type="pres">
      <dgm:prSet presAssocID="{F168C182-F7FA-4C65-9706-1A98D8DB2445}" presName="spVertical3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E3DD784E-D991-4100-BA97-3EC11A553C73}" type="pres">
      <dgm:prSet presAssocID="{AEFFEC04-AA6A-4B10-8ED7-11C95099223D}" presName="space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4B1995D6-0E7F-4253-8B22-70BBBF6527FE}" type="pres">
      <dgm:prSet presAssocID="{B8F8E2B9-70F8-4BD1-A50A-B2556D3AD16B}" presName="linV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579AC61B-79AE-4A87-9B26-061AF2CBD998}" type="pres">
      <dgm:prSet presAssocID="{B8F8E2B9-70F8-4BD1-A50A-B2556D3AD16B}" presName="spVertical1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02260E18-B33F-4AB7-A6A3-959C155218D8}" type="pres">
      <dgm:prSet presAssocID="{B8F8E2B9-70F8-4BD1-A50A-B2556D3AD16B}" presName="parTx" presStyleLbl="revTx" presStyleIdx="2" presStyleCnt="4" custLinFactNeighborX="-19902" custLinFactNeighborY="-13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8F572-70BE-4C18-9B28-2BDF9F80CDA3}" type="pres">
      <dgm:prSet presAssocID="{B8F8E2B9-70F8-4BD1-A50A-B2556D3AD16B}" presName="spVertical2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447C1BF6-4EF2-4D23-9B69-9E6705B7072A}" type="pres">
      <dgm:prSet presAssocID="{B8F8E2B9-70F8-4BD1-A50A-B2556D3AD16B}" presName="spVertical3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6C8E11C2-7EEA-40E3-92FA-5C2D18739230}" type="pres">
      <dgm:prSet presAssocID="{7B48CFB1-AE2E-4781-88D1-0A5834F1C704}" presName="space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910EF61C-098D-4233-80C8-D3EC407C7295}" type="pres">
      <dgm:prSet presAssocID="{22CCB533-4535-4651-AD5E-E4325317FEC8}" presName="linV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AA728BCA-81AC-487F-954E-8F6D4586FF19}" type="pres">
      <dgm:prSet presAssocID="{22CCB533-4535-4651-AD5E-E4325317FEC8}" presName="spVertical1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86D048D6-F818-4CFA-B4F6-45C3F5E3A0AA}" type="pres">
      <dgm:prSet presAssocID="{22CCB533-4535-4651-AD5E-E4325317FEC8}" presName="parTx" presStyleLbl="revTx" presStyleIdx="3" presStyleCnt="4" custLinFactNeighborX="-14090" custLinFactNeighborY="-13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6ECF4-0D5B-4021-A152-6D9A14E556BE}" type="pres">
      <dgm:prSet presAssocID="{22CCB533-4535-4651-AD5E-E4325317FEC8}" presName="spVertical2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572C1457-6F32-4DD5-A6F6-488DB0CDE7BD}" type="pres">
      <dgm:prSet presAssocID="{22CCB533-4535-4651-AD5E-E4325317FEC8}" presName="spVertical3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579B554A-4E3F-4437-8705-9A007402C575}" type="pres">
      <dgm:prSet presAssocID="{A9FE7B5B-EE53-45EF-B199-9083D26F419E}" presName="padding2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30CD74C1-6B30-4283-BB53-FED20DECF137}" type="pres">
      <dgm:prSet presAssocID="{A9FE7B5B-EE53-45EF-B199-9083D26F419E}" presName="negArrow" presStyleCnt="0"/>
      <dgm:spPr>
        <a:scene3d>
          <a:camera prst="orthographicFront"/>
          <a:lightRig rig="threePt" dir="t"/>
        </a:scene3d>
        <a:sp3d extrusionH="76200">
          <a:bevelT/>
          <a:bevelB/>
        </a:sp3d>
      </dgm:spPr>
    </dgm:pt>
    <dgm:pt modelId="{1B5F8A38-DB07-43DF-BF47-6BDFEA350F0E}" type="pres">
      <dgm:prSet presAssocID="{A9FE7B5B-EE53-45EF-B199-9083D26F419E}" presName="backgroundArrow" presStyleLbl="node1" presStyleIdx="0" presStyleCnt="1" custLinFactNeighborX="-300" custLinFactNeighborY="-20003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 extrusionH="76200" contourW="12700">
          <a:bevelT w="127000"/>
          <a:bevelB/>
          <a:contourClr>
            <a:schemeClr val="tx1"/>
          </a:contourClr>
        </a:sp3d>
      </dgm:spPr>
    </dgm:pt>
  </dgm:ptLst>
  <dgm:cxnLst>
    <dgm:cxn modelId="{E604B0F2-C055-4692-85B2-A4E0C426E887}" type="presOf" srcId="{22CCB533-4535-4651-AD5E-E4325317FEC8}" destId="{86D048D6-F818-4CFA-B4F6-45C3F5E3A0AA}" srcOrd="0" destOrd="0" presId="urn:microsoft.com/office/officeart/2005/8/layout/hProcess3"/>
    <dgm:cxn modelId="{359BB8AF-3BB4-431A-AC10-C240E1B38AB5}" type="presOf" srcId="{F168C182-F7FA-4C65-9706-1A98D8DB2445}" destId="{646D28AB-7E89-4A31-8FBB-E792E07FFB8A}" srcOrd="0" destOrd="0" presId="urn:microsoft.com/office/officeart/2005/8/layout/hProcess3"/>
    <dgm:cxn modelId="{8AEBE747-9E3F-471B-80FB-F8DB5913386C}" srcId="{A9FE7B5B-EE53-45EF-B199-9083D26F419E}" destId="{B8F8E2B9-70F8-4BD1-A50A-B2556D3AD16B}" srcOrd="2" destOrd="0" parTransId="{6ABABFCF-C922-4241-9628-7C7C0085695C}" sibTransId="{7B48CFB1-AE2E-4781-88D1-0A5834F1C704}"/>
    <dgm:cxn modelId="{466366D0-1440-4BF3-AD8A-9F125B0D6521}" type="presOf" srcId="{A9FE7B5B-EE53-45EF-B199-9083D26F419E}" destId="{AEDAA088-ACF6-4258-A82B-11485F395654}" srcOrd="0" destOrd="0" presId="urn:microsoft.com/office/officeart/2005/8/layout/hProcess3"/>
    <dgm:cxn modelId="{22493DA6-38F3-42D9-BB51-F0131BC9E65D}" srcId="{A9FE7B5B-EE53-45EF-B199-9083D26F419E}" destId="{F168C182-F7FA-4C65-9706-1A98D8DB2445}" srcOrd="1" destOrd="0" parTransId="{2BB2D0A2-63A2-46C2-8E11-4D216EA19DF1}" sibTransId="{AEFFEC04-AA6A-4B10-8ED7-11C95099223D}"/>
    <dgm:cxn modelId="{E1D2B4E0-7E1A-4C4C-BE8A-4894DCFABD16}" type="presOf" srcId="{AAA36BB2-CAAC-4563-B004-FB72006DE881}" destId="{5658E2E6-6BF5-43A8-A9D3-349D0DB8710A}" srcOrd="0" destOrd="0" presId="urn:microsoft.com/office/officeart/2005/8/layout/hProcess3"/>
    <dgm:cxn modelId="{023EADEA-4D84-4696-A781-5118A5E5DC00}" type="presOf" srcId="{B8F8E2B9-70F8-4BD1-A50A-B2556D3AD16B}" destId="{02260E18-B33F-4AB7-A6A3-959C155218D8}" srcOrd="0" destOrd="0" presId="urn:microsoft.com/office/officeart/2005/8/layout/hProcess3"/>
    <dgm:cxn modelId="{E5186F3E-F251-4401-8E28-505A96CA82B2}" srcId="{A9FE7B5B-EE53-45EF-B199-9083D26F419E}" destId="{AAA36BB2-CAAC-4563-B004-FB72006DE881}" srcOrd="0" destOrd="0" parTransId="{553759E4-A359-4AF4-887E-88DAC4063F19}" sibTransId="{7B9E8C6D-1B38-4F6F-8CEC-2E8C17BDF19E}"/>
    <dgm:cxn modelId="{63CC1D4A-4628-46D9-983B-3AE8B81C5CD5}" srcId="{A9FE7B5B-EE53-45EF-B199-9083D26F419E}" destId="{22CCB533-4535-4651-AD5E-E4325317FEC8}" srcOrd="3" destOrd="0" parTransId="{61BDFECA-62DC-4B7A-B0F8-EEFACD061F8A}" sibTransId="{9F22F86D-0822-490F-895C-CACBAA32C54B}"/>
    <dgm:cxn modelId="{CCAA4D8E-B899-4C3B-AEEB-E27BFA4D9DDE}" type="presParOf" srcId="{AEDAA088-ACF6-4258-A82B-11485F395654}" destId="{0DDAFC1D-54CD-4837-994E-B66D77C98E5C}" srcOrd="0" destOrd="0" presId="urn:microsoft.com/office/officeart/2005/8/layout/hProcess3"/>
    <dgm:cxn modelId="{BF5AB5E2-5FE0-45AA-9F5C-6ACEFEAEB59D}" type="presParOf" srcId="{AEDAA088-ACF6-4258-A82B-11485F395654}" destId="{E3A8C11B-9A8B-490A-8366-3B93B4FA0CA5}" srcOrd="1" destOrd="0" presId="urn:microsoft.com/office/officeart/2005/8/layout/hProcess3"/>
    <dgm:cxn modelId="{9EC5A87F-6358-4644-BD1A-BB88706FB0CA}" type="presParOf" srcId="{E3A8C11B-9A8B-490A-8366-3B93B4FA0CA5}" destId="{654B935D-8CB0-4198-922A-1B8F79D104E4}" srcOrd="0" destOrd="0" presId="urn:microsoft.com/office/officeart/2005/8/layout/hProcess3"/>
    <dgm:cxn modelId="{B53C9ED2-1306-4ADA-A77F-9DEB12E0BA62}" type="presParOf" srcId="{E3A8C11B-9A8B-490A-8366-3B93B4FA0CA5}" destId="{122CBBD3-E952-4F64-8506-5338F656E9DD}" srcOrd="1" destOrd="0" presId="urn:microsoft.com/office/officeart/2005/8/layout/hProcess3"/>
    <dgm:cxn modelId="{4EF788DC-CD99-4BB4-A9B2-AECD16A66B0D}" type="presParOf" srcId="{122CBBD3-E952-4F64-8506-5338F656E9DD}" destId="{9F3D6724-2D51-461E-9A2E-D9A286D2A747}" srcOrd="0" destOrd="0" presId="urn:microsoft.com/office/officeart/2005/8/layout/hProcess3"/>
    <dgm:cxn modelId="{B76B82F2-E9E1-4034-BFF6-6E52B41C3A5D}" type="presParOf" srcId="{122CBBD3-E952-4F64-8506-5338F656E9DD}" destId="{5658E2E6-6BF5-43A8-A9D3-349D0DB8710A}" srcOrd="1" destOrd="0" presId="urn:microsoft.com/office/officeart/2005/8/layout/hProcess3"/>
    <dgm:cxn modelId="{2F60942F-75D1-4C82-BD51-B4A316238A5F}" type="presParOf" srcId="{122CBBD3-E952-4F64-8506-5338F656E9DD}" destId="{A5F30042-7AED-4540-9173-2A6D443E343D}" srcOrd="2" destOrd="0" presId="urn:microsoft.com/office/officeart/2005/8/layout/hProcess3"/>
    <dgm:cxn modelId="{D95362DC-BB8B-426D-BB93-A4C75A6A4664}" type="presParOf" srcId="{122CBBD3-E952-4F64-8506-5338F656E9DD}" destId="{F13CBD57-19BC-48C4-B750-4508972AB423}" srcOrd="3" destOrd="0" presId="urn:microsoft.com/office/officeart/2005/8/layout/hProcess3"/>
    <dgm:cxn modelId="{7929F791-9109-4086-A6E1-9AE1A7D9C598}" type="presParOf" srcId="{E3A8C11B-9A8B-490A-8366-3B93B4FA0CA5}" destId="{54560ABB-5474-453E-9C53-EE5DC2796AA7}" srcOrd="2" destOrd="0" presId="urn:microsoft.com/office/officeart/2005/8/layout/hProcess3"/>
    <dgm:cxn modelId="{797F3B5A-E241-4904-9E37-55954C2EF11F}" type="presParOf" srcId="{E3A8C11B-9A8B-490A-8366-3B93B4FA0CA5}" destId="{C449A7E5-C3D5-45B9-9424-E497B50D2330}" srcOrd="3" destOrd="0" presId="urn:microsoft.com/office/officeart/2005/8/layout/hProcess3"/>
    <dgm:cxn modelId="{EAB46223-F3D3-4D97-835D-26F6D515DBBF}" type="presParOf" srcId="{C449A7E5-C3D5-45B9-9424-E497B50D2330}" destId="{1711EBC0-F117-4156-9AD7-BDF888617B7D}" srcOrd="0" destOrd="0" presId="urn:microsoft.com/office/officeart/2005/8/layout/hProcess3"/>
    <dgm:cxn modelId="{5F0330FD-7AE3-40E2-B0A3-0F65E054FBCF}" type="presParOf" srcId="{C449A7E5-C3D5-45B9-9424-E497B50D2330}" destId="{646D28AB-7E89-4A31-8FBB-E792E07FFB8A}" srcOrd="1" destOrd="0" presId="urn:microsoft.com/office/officeart/2005/8/layout/hProcess3"/>
    <dgm:cxn modelId="{D4BECD3C-6915-4034-917F-014CEC5C0DDD}" type="presParOf" srcId="{C449A7E5-C3D5-45B9-9424-E497B50D2330}" destId="{706B7167-2B15-4C4B-9569-00B3D639DA67}" srcOrd="2" destOrd="0" presId="urn:microsoft.com/office/officeart/2005/8/layout/hProcess3"/>
    <dgm:cxn modelId="{F6DBA925-A930-47D7-BE60-7DDEDB6FD138}" type="presParOf" srcId="{C449A7E5-C3D5-45B9-9424-E497B50D2330}" destId="{C60CCE2F-1AC3-487A-9700-FB158C291B28}" srcOrd="3" destOrd="0" presId="urn:microsoft.com/office/officeart/2005/8/layout/hProcess3"/>
    <dgm:cxn modelId="{93A4CB8B-CF33-4986-B185-B754A7E92FDB}" type="presParOf" srcId="{E3A8C11B-9A8B-490A-8366-3B93B4FA0CA5}" destId="{E3DD784E-D991-4100-BA97-3EC11A553C73}" srcOrd="4" destOrd="0" presId="urn:microsoft.com/office/officeart/2005/8/layout/hProcess3"/>
    <dgm:cxn modelId="{208A26BA-D119-4743-BE9B-7F987BE28E94}" type="presParOf" srcId="{E3A8C11B-9A8B-490A-8366-3B93B4FA0CA5}" destId="{4B1995D6-0E7F-4253-8B22-70BBBF6527FE}" srcOrd="5" destOrd="0" presId="urn:microsoft.com/office/officeart/2005/8/layout/hProcess3"/>
    <dgm:cxn modelId="{110ABDDE-E35F-48AE-B535-ED292E33659C}" type="presParOf" srcId="{4B1995D6-0E7F-4253-8B22-70BBBF6527FE}" destId="{579AC61B-79AE-4A87-9B26-061AF2CBD998}" srcOrd="0" destOrd="0" presId="urn:microsoft.com/office/officeart/2005/8/layout/hProcess3"/>
    <dgm:cxn modelId="{190E5D25-E4E8-44C6-B513-7F40193D9653}" type="presParOf" srcId="{4B1995D6-0E7F-4253-8B22-70BBBF6527FE}" destId="{02260E18-B33F-4AB7-A6A3-959C155218D8}" srcOrd="1" destOrd="0" presId="urn:microsoft.com/office/officeart/2005/8/layout/hProcess3"/>
    <dgm:cxn modelId="{8F5744CD-6462-4628-87F1-394C81FD32C6}" type="presParOf" srcId="{4B1995D6-0E7F-4253-8B22-70BBBF6527FE}" destId="{B168F572-70BE-4C18-9B28-2BDF9F80CDA3}" srcOrd="2" destOrd="0" presId="urn:microsoft.com/office/officeart/2005/8/layout/hProcess3"/>
    <dgm:cxn modelId="{0C137B6E-1DF8-431D-9476-AC94A8B05418}" type="presParOf" srcId="{4B1995D6-0E7F-4253-8B22-70BBBF6527FE}" destId="{447C1BF6-4EF2-4D23-9B69-9E6705B7072A}" srcOrd="3" destOrd="0" presId="urn:microsoft.com/office/officeart/2005/8/layout/hProcess3"/>
    <dgm:cxn modelId="{B0416732-3BEB-4B29-8BB0-89173B5A0C61}" type="presParOf" srcId="{E3A8C11B-9A8B-490A-8366-3B93B4FA0CA5}" destId="{6C8E11C2-7EEA-40E3-92FA-5C2D18739230}" srcOrd="6" destOrd="0" presId="urn:microsoft.com/office/officeart/2005/8/layout/hProcess3"/>
    <dgm:cxn modelId="{11EC35C7-14A3-4FC6-82E5-D1C420B826CC}" type="presParOf" srcId="{E3A8C11B-9A8B-490A-8366-3B93B4FA0CA5}" destId="{910EF61C-098D-4233-80C8-D3EC407C7295}" srcOrd="7" destOrd="0" presId="urn:microsoft.com/office/officeart/2005/8/layout/hProcess3"/>
    <dgm:cxn modelId="{D807522E-4FF0-4F8F-B748-0E84F5625274}" type="presParOf" srcId="{910EF61C-098D-4233-80C8-D3EC407C7295}" destId="{AA728BCA-81AC-487F-954E-8F6D4586FF19}" srcOrd="0" destOrd="0" presId="urn:microsoft.com/office/officeart/2005/8/layout/hProcess3"/>
    <dgm:cxn modelId="{B154280D-7704-4AE6-A084-1822EBC766EA}" type="presParOf" srcId="{910EF61C-098D-4233-80C8-D3EC407C7295}" destId="{86D048D6-F818-4CFA-B4F6-45C3F5E3A0AA}" srcOrd="1" destOrd="0" presId="urn:microsoft.com/office/officeart/2005/8/layout/hProcess3"/>
    <dgm:cxn modelId="{5456A5F7-18B2-43C3-B058-56CBCEE9DFC1}" type="presParOf" srcId="{910EF61C-098D-4233-80C8-D3EC407C7295}" destId="{4526ECF4-0D5B-4021-A152-6D9A14E556BE}" srcOrd="2" destOrd="0" presId="urn:microsoft.com/office/officeart/2005/8/layout/hProcess3"/>
    <dgm:cxn modelId="{A570F747-4AFB-49E8-960F-D2A7EB661DF3}" type="presParOf" srcId="{910EF61C-098D-4233-80C8-D3EC407C7295}" destId="{572C1457-6F32-4DD5-A6F6-488DB0CDE7BD}" srcOrd="3" destOrd="0" presId="urn:microsoft.com/office/officeart/2005/8/layout/hProcess3"/>
    <dgm:cxn modelId="{0FFAC51C-3F09-41AD-AE9E-A7C9FDC24EDD}" type="presParOf" srcId="{E3A8C11B-9A8B-490A-8366-3B93B4FA0CA5}" destId="{579B554A-4E3F-4437-8705-9A007402C575}" srcOrd="8" destOrd="0" presId="urn:microsoft.com/office/officeart/2005/8/layout/hProcess3"/>
    <dgm:cxn modelId="{58074B3A-0E63-4E0E-A188-B3862E0F98DE}" type="presParOf" srcId="{E3A8C11B-9A8B-490A-8366-3B93B4FA0CA5}" destId="{30CD74C1-6B30-4283-BB53-FED20DECF137}" srcOrd="9" destOrd="0" presId="urn:microsoft.com/office/officeart/2005/8/layout/hProcess3"/>
    <dgm:cxn modelId="{89FB3501-ACB1-4D4E-99EB-4AE03BA9E4F2}" type="presParOf" srcId="{E3A8C11B-9A8B-490A-8366-3B93B4FA0CA5}" destId="{1B5F8A38-DB07-43DF-BF47-6BDFEA350F0E}" srcOrd="10" destOrd="0" presId="urn:microsoft.com/office/officeart/2005/8/layout/hProcess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8A38-DB07-43DF-BF47-6BDFEA350F0E}">
      <dsp:nvSpPr>
        <dsp:cNvPr id="0" name=""/>
        <dsp:cNvSpPr/>
      </dsp:nvSpPr>
      <dsp:spPr>
        <a:xfrm>
          <a:off x="0" y="0"/>
          <a:ext cx="9001125" cy="720000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 extrusionH="76200" contourW="12700">
          <a:bevelT w="127000"/>
          <a:bevelB/>
          <a:contourClr>
            <a:schemeClr val="tx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048D6-F818-4CFA-B4F6-45C3F5E3A0AA}">
      <dsp:nvSpPr>
        <dsp:cNvPr id="0" name=""/>
        <dsp:cNvSpPr/>
      </dsp:nvSpPr>
      <dsp:spPr>
        <a:xfrm>
          <a:off x="6812304" y="156106"/>
          <a:ext cx="1760229" cy="360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 extrusionH="76200">
          <a:bevelT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F1F1F"/>
              </a:solidFill>
            </a:rPr>
            <a:t>1 нм</a:t>
          </a:r>
          <a:endParaRPr lang="ru-RU" sz="1000" b="1" kern="1200" dirty="0">
            <a:solidFill>
              <a:srgbClr val="1F1F1F"/>
            </a:solidFill>
          </a:endParaRPr>
        </a:p>
      </dsp:txBody>
      <dsp:txXfrm>
        <a:off x="6812304" y="156106"/>
        <a:ext cx="1760229" cy="360000"/>
      </dsp:txXfrm>
    </dsp:sp>
    <dsp:sp modelId="{02260E18-B33F-4AB7-A6A3-959C155218D8}">
      <dsp:nvSpPr>
        <dsp:cNvPr id="0" name=""/>
        <dsp:cNvSpPr/>
      </dsp:nvSpPr>
      <dsp:spPr>
        <a:xfrm>
          <a:off x="4597724" y="156106"/>
          <a:ext cx="1760229" cy="360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 extrusionH="76200">
          <a:bevelT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F1F1F"/>
              </a:solidFill>
            </a:rPr>
            <a:t>10-1</a:t>
          </a:r>
          <a:r>
            <a:rPr lang="en-US" sz="1000" b="1" kern="1200" dirty="0" smtClean="0">
              <a:solidFill>
                <a:srgbClr val="1F1F1F"/>
              </a:solidFill>
            </a:rPr>
            <a:t>00 </a:t>
          </a:r>
          <a:r>
            <a:rPr lang="ru-RU" sz="1000" b="1" kern="1200" baseline="0" dirty="0" smtClean="0">
              <a:solidFill>
                <a:srgbClr val="1F1F1F"/>
              </a:solidFill>
            </a:rPr>
            <a:t>нм</a:t>
          </a:r>
          <a:r>
            <a:rPr lang="ru-RU" sz="1000" b="1" kern="1200" dirty="0" smtClean="0">
              <a:solidFill>
                <a:srgbClr val="1F1F1F"/>
              </a:solidFill>
            </a:rPr>
            <a:t> </a:t>
          </a:r>
          <a:endParaRPr lang="ru-RU" sz="1000" b="1" kern="1200" dirty="0">
            <a:solidFill>
              <a:srgbClr val="1F1F1F"/>
            </a:solidFill>
          </a:endParaRPr>
        </a:p>
      </dsp:txBody>
      <dsp:txXfrm>
        <a:off x="4597724" y="156106"/>
        <a:ext cx="1760229" cy="360000"/>
      </dsp:txXfrm>
    </dsp:sp>
    <dsp:sp modelId="{646D28AB-7E89-4A31-8FBB-E792E07FFB8A}">
      <dsp:nvSpPr>
        <dsp:cNvPr id="0" name=""/>
        <dsp:cNvSpPr/>
      </dsp:nvSpPr>
      <dsp:spPr>
        <a:xfrm>
          <a:off x="2542365" y="196690"/>
          <a:ext cx="1668785" cy="360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 extrusionH="76200">
          <a:bevelT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F1F1F"/>
              </a:solidFill>
            </a:rPr>
            <a:t>1-10</a:t>
          </a:r>
          <a:r>
            <a:rPr lang="en-US" sz="1000" b="1" kern="1200" dirty="0" smtClean="0">
              <a:solidFill>
                <a:srgbClr val="1F1F1F"/>
              </a:solidFill>
            </a:rPr>
            <a:t> </a:t>
          </a:r>
          <a:r>
            <a:rPr lang="ru-RU" sz="1000" b="1" kern="1200" baseline="0" dirty="0" smtClean="0">
              <a:solidFill>
                <a:srgbClr val="1F1F1F"/>
              </a:solidFill>
              <a:latin typeface="+mn-lt"/>
              <a:cs typeface="Times New Roman"/>
            </a:rPr>
            <a:t>мкм</a:t>
          </a:r>
          <a:endParaRPr lang="ru-RU" sz="1000" b="1" kern="1200" baseline="0" dirty="0">
            <a:solidFill>
              <a:srgbClr val="1F1F1F"/>
            </a:solidFill>
            <a:latin typeface="+mn-lt"/>
          </a:endParaRPr>
        </a:p>
      </dsp:txBody>
      <dsp:txXfrm>
        <a:off x="2542365" y="196690"/>
        <a:ext cx="1668785" cy="360000"/>
      </dsp:txXfrm>
    </dsp:sp>
    <dsp:sp modelId="{5658E2E6-6BF5-43A8-A9D3-349D0DB8710A}">
      <dsp:nvSpPr>
        <dsp:cNvPr id="0" name=""/>
        <dsp:cNvSpPr/>
      </dsp:nvSpPr>
      <dsp:spPr>
        <a:xfrm>
          <a:off x="499460" y="188362"/>
          <a:ext cx="1527087" cy="3600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 extrusionH="76200">
          <a:bevelT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F1F1F"/>
              </a:solidFill>
            </a:rPr>
            <a:t>1 см</a:t>
          </a:r>
          <a:endParaRPr lang="ru-RU" sz="1000" b="1" kern="1200" dirty="0">
            <a:solidFill>
              <a:srgbClr val="1F1F1F"/>
            </a:solidFill>
          </a:endParaRPr>
        </a:p>
      </dsp:txBody>
      <dsp:txXfrm>
        <a:off x="499460" y="188362"/>
        <a:ext cx="1527087" cy="3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97E72A-9790-4433-8272-D3E14D26F981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DE9B86-39BD-4E08-90BB-E6C78EBDC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8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75A6F1-4468-4F38-A2BC-A07FEA846C9E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BEFAF6-0808-4E4E-87A0-D01E3F3C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54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E85C0F-E963-4E7C-9389-BA7A5A920676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CE762E-B6CC-4561-958B-754CFC813AB1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Редактировать!!!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5D0B2-1759-4E19-9A2D-9BE5B9C895EC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C48B6-C2BA-48BE-A742-9E05632797DF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altLang="en-US" smtClean="0">
              <a:cs typeface="Arial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D292681-D3DC-4878-A87E-F42B25D79DF3}" type="slidenum">
              <a:rPr lang="ru-RU" altLang="en-US" sz="1200"/>
              <a:pPr/>
              <a:t>26</a:t>
            </a:fld>
            <a:endParaRPr lang="ru-RU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A7DBD-DAC4-408A-8D50-618D19F48154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1063" y="6429375"/>
            <a:ext cx="642937" cy="428625"/>
          </a:xfrm>
        </p:spPr>
        <p:txBody>
          <a:bodyPr/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B57DED-BDA5-4C80-A587-68CB7DEAA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2331E-70B3-4311-B3B1-16968AEF80A0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2BF1-29C4-4582-ADA5-C6834698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BFF00-739D-4AFD-9F14-87A4832991E5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3671-666D-4E42-B62A-2F608DEED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2EB-2C15-400C-BC25-B5EC719A9D98}" type="datetime1">
              <a:rPr lang="ru-RU" smtClean="0"/>
              <a:t>11.09.2018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BC1B-5BD4-44BB-A0A5-5AC3BD4EF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2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2802D5-D1BA-4651-AD17-2415A4758F00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1BAB-ED5E-4428-B3F2-D38D8B604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64C9B-AF48-4676-827B-47E6D1DDC90D}" type="datetime1">
              <a:rPr lang="ru-RU" smtClean="0"/>
              <a:t>11.09.2018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DED5-97A8-4382-B0C2-E26A29480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3399E1-D337-4BA4-BBCF-2E5729487F98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826F-40E8-41E3-AD47-349CA9F68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51E663-9DB3-4C61-9A32-BC0CB22F29C4}" type="datetime1">
              <a:rPr lang="ru-RU" smtClean="0"/>
              <a:t>11.09.2018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A1B07-EBAD-4643-B86C-230F60B4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3F5AC-8CCF-41EC-BDBD-67E01C33F794}" type="datetime1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A7E3-0CA9-4EE4-ACF5-DF7337204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D1BFB-28C0-4C5B-8D8F-0FE70D025CF6}" type="datetime1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B71E-8C79-4173-ABE7-D9B107495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AFF268-E4B3-4E51-871E-2FDD3C948799}" type="datetime1">
              <a:rPr lang="ru-RU" smtClean="0"/>
              <a:t>11.09.2018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5436-0784-4880-A2A8-27047AF6B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F876B-D465-4673-A2F0-49C724B2619A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825F-4A36-42A1-A2FD-D6107DF0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496300" y="6477000"/>
            <a:ext cx="611188" cy="360363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C73E466-A0CA-431E-B4BE-654FC146BB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e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429684" cy="1643074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ТЕОРЕТИЧЕСКОЕ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МОДЕЛИРОВАНИЕ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В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ОРГАНИЧЕСКОЙ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НАНОФОТОНИКЕ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853" y="1643063"/>
            <a:ext cx="84582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Александр </a:t>
            </a:r>
            <a:r>
              <a:rPr lang="ru-RU" dirty="0" err="1" smtClean="0"/>
              <a:t>Багатурьянц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0335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ASFM-2018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ЦФ РАН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Москва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1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2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0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9.201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Franklin Gothic Medium" pitchFamily="34" charset="0"/>
              </a:rPr>
              <a:t>8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Рисунок 24" descr="logo_eng_new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Bagatur\0_MEPhI\MEPhI logo2.jpg"/>
          <p:cNvPicPr>
            <a:picLocks noChangeAspect="1" noChangeArrowheads="1"/>
          </p:cNvPicPr>
          <p:nvPr/>
        </p:nvPicPr>
        <p:blipFill>
          <a:blip r:embed="rId4" cstate="print"/>
          <a:srcRect l="2953" t="9568" r="2953" b="16745"/>
          <a:stretch>
            <a:fillRect/>
          </a:stretch>
        </p:blipFill>
        <p:spPr bwMode="auto">
          <a:xfrm>
            <a:off x="8184438" y="5911982"/>
            <a:ext cx="929227" cy="89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9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en-US" sz="2400" cap="none" dirty="0" smtClean="0">
                <a:solidFill>
                  <a:srgbClr val="C00000"/>
                </a:solidFill>
                <a:latin typeface="Franklin Gothic Demi" panose="020B0703020102020204" pitchFamily="34" charset="0"/>
                <a:cs typeface="Arial" charset="0"/>
              </a:rPr>
              <a:t>Стратегия моделирования материалов в органической </a:t>
            </a:r>
            <a:r>
              <a:rPr lang="ru-RU" altLang="en-US" sz="2400" cap="none" dirty="0" err="1" smtClean="0">
                <a:solidFill>
                  <a:srgbClr val="C00000"/>
                </a:solidFill>
                <a:latin typeface="Franklin Gothic Demi" panose="020B0703020102020204" pitchFamily="34" charset="0"/>
                <a:cs typeface="Arial" charset="0"/>
              </a:rPr>
              <a:t>нанофотонике</a:t>
            </a:r>
            <a:endParaRPr lang="en-US" altLang="en-US" sz="2400" cap="none" dirty="0">
              <a:solidFill>
                <a:srgbClr val="C0000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0" y="1368000"/>
            <a:ext cx="9071388" cy="5040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Предсказательное моделирование микроструктуры материала с использованием методов молекулярной динамики (МД) и Монте-Карло (МК)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Квантово-химический расчет электронных уровней энергии в реальном </a:t>
            </a:r>
            <a:r>
              <a:rPr lang="ru-RU" sz="2000" b="1" dirty="0" err="1" smtClean="0">
                <a:solidFill>
                  <a:schemeClr val="tx2"/>
                </a:solidFill>
                <a:latin typeface="Arial Narrow" pitchFamily="34" charset="0"/>
              </a:rPr>
              <a:t>материрале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 с учетом рассчитанной микроструктуры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latin typeface="Arial Narrow" pitchFamily="34" charset="0"/>
              </a:rPr>
              <a:t>Квантово-химический расчет </a:t>
            </a:r>
            <a:r>
              <a:rPr lang="ru-RU" sz="2000" b="1" dirty="0" smtClean="0">
                <a:latin typeface="Arial Narrow" pitchFamily="34" charset="0"/>
              </a:rPr>
              <a:t>параметров переноса заряда и переноса возбуждения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энергия реорганизации, интегралы перескока, и т.д.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Необходима комбинация различных подходов и методов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defTabSz="5400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 Narrow" pitchFamily="34" charset="0"/>
              </a:rPr>
              <a:t>	1.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Молекулярная квантовая химия</a:t>
            </a:r>
          </a:p>
          <a:p>
            <a:pPr marL="0" indent="0" defTabSz="5400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2.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Твердотельные (периодические) квантово-механические методы</a:t>
            </a:r>
            <a:endParaRPr lang="en-US" sz="2000" b="1" dirty="0" smtClean="0">
              <a:latin typeface="Arial Narrow" pitchFamily="34" charset="0"/>
            </a:endParaRPr>
          </a:p>
          <a:p>
            <a:pPr marL="0" indent="0" defTabSz="5400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3. </a:t>
            </a:r>
            <a:r>
              <a:rPr lang="ru-RU" sz="2000" b="1" dirty="0" smtClean="0">
                <a:latin typeface="Arial Narrow" pitchFamily="34" charset="0"/>
              </a:rPr>
              <a:t>Методы, основанные на использовании классических потенциалов (МД, МК, 	    крупнозернистые методы, и т.д.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marL="0" indent="0" defTabSz="5400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4.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Методы моделирования редких событий (кинетический метод Монте-Карло,       	    ускоренная МД, МД редких событий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>
                <a:latin typeface="Arial Narrow" pitchFamily="34" charset="0"/>
              </a:rPr>
              <a:t>…)</a:t>
            </a:r>
            <a:endParaRPr lang="ru-RU" sz="2000" b="1" dirty="0">
              <a:latin typeface="Arial Narrow" pitchFamily="34" charset="0"/>
            </a:endParaRPr>
          </a:p>
          <a:p>
            <a:pPr marL="0" indent="0" defTabSz="54000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6376" y="6381750"/>
            <a:ext cx="1106662" cy="476250"/>
          </a:xfrm>
        </p:spPr>
        <p:txBody>
          <a:bodyPr/>
          <a:lstStyle/>
          <a:p>
            <a:pPr>
              <a:defRPr/>
            </a:pPr>
            <a:fld id="{B29F289E-40CA-4C54-BCA6-8095A554197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0" y="2137678"/>
            <a:ext cx="9144000" cy="32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ct val="30000"/>
              </a:spcAft>
              <a:tabLst>
                <a:tab pos="180975" algn="l"/>
              </a:tabLst>
              <a:defRPr/>
            </a:pPr>
            <a:r>
              <a:rPr lang="ru-RU" b="1" dirty="0" smtClean="0">
                <a:latin typeface="Verdana" pitchFamily="34" charset="0"/>
              </a:rPr>
              <a:t>Пространственный и временной масштабы определяют уровень и характер приближений (и, наоборот, уровень и характер приближений определяет приемлемые пространственные и временные масштабы</a:t>
            </a:r>
            <a:r>
              <a:rPr lang="en-US" b="1" dirty="0" smtClean="0">
                <a:latin typeface="Verdana" pitchFamily="34" charset="0"/>
              </a:rPr>
              <a:t>) </a:t>
            </a:r>
          </a:p>
          <a:p>
            <a:r>
              <a:rPr lang="ru-RU" dirty="0" smtClean="0">
                <a:latin typeface="Verdana" pitchFamily="34" charset="0"/>
              </a:rPr>
              <a:t>На молекулярном уровне возможно прямое квантово-механическое описание структуры и свойств материала</a:t>
            </a:r>
            <a:r>
              <a:rPr lang="en-US" dirty="0" smtClean="0">
                <a:latin typeface="Verdana" pitchFamily="34" charset="0"/>
              </a:rPr>
              <a:t>.</a:t>
            </a:r>
            <a:endParaRPr lang="ru-RU" dirty="0" smtClean="0">
              <a:latin typeface="Verdana" pitchFamily="34" charset="0"/>
            </a:endParaRPr>
          </a:p>
          <a:p>
            <a:endParaRPr lang="en-US" dirty="0" smtClean="0">
              <a:latin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</a:rPr>
              <a:t>Только квантово-механические методы позволяют рассчитать электронные свойства материала, такие как электронные спектры поглощения и испускания, магнитные и электрические свойства, нелинейные оптические свойства, и т.д.</a:t>
            </a:r>
            <a:endParaRPr lang="ru-RU" sz="1600" b="1" dirty="0">
              <a:latin typeface="Verdana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 smtClean="0"/>
              <a:t>Многомасштабный подход к атомистическому моделированию иерархически построенного </a:t>
            </a:r>
            <a:r>
              <a:rPr lang="ru-RU" sz="2400" cap="none" dirty="0" err="1" smtClean="0"/>
              <a:t>наноструктурированного</a:t>
            </a:r>
            <a:r>
              <a:rPr lang="ru-RU" sz="2400" cap="none" dirty="0" smtClean="0"/>
              <a:t> материала</a:t>
            </a:r>
            <a:endParaRPr lang="ru-RU" sz="2400" dirty="0"/>
          </a:p>
        </p:txBody>
      </p:sp>
      <p:sp>
        <p:nvSpPr>
          <p:cNvPr id="2253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477000"/>
            <a:ext cx="1079104" cy="360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FBF03A3-03BF-4FA1-83CA-1B08A5593624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/>
              <a:t>Многомасштабный подход к атомистическому моделированию иерархически построенного </a:t>
            </a:r>
            <a:r>
              <a:rPr lang="ru-RU" sz="2400" cap="none" dirty="0" err="1"/>
              <a:t>наноструктурированного</a:t>
            </a:r>
            <a:r>
              <a:rPr lang="ru-RU" sz="2400" cap="none" dirty="0"/>
              <a:t> материала</a:t>
            </a:r>
          </a:p>
        </p:txBody>
      </p:sp>
      <p:sp>
        <p:nvSpPr>
          <p:cNvPr id="23555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82EF66F-BF86-4193-8B81-7DA33DB8ECC7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34925" y="765175"/>
            <a:ext cx="8510588" cy="5472113"/>
            <a:chOff x="34957" y="765207"/>
            <a:chExt cx="8510524" cy="5472052"/>
          </a:xfrm>
        </p:grpSpPr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3093218"/>
                </p:ext>
              </p:extLst>
            </p:nvPr>
          </p:nvGraphicFramePr>
          <p:xfrm>
            <a:off x="34957" y="765207"/>
            <a:ext cx="8510524" cy="5472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5" name="Лист" r:id="rId4" imgW="8511575" imgH="5471192" progId="Excel.Sheet.8">
                    <p:embed/>
                  </p:oleObj>
                </mc:Choice>
                <mc:Fallback>
                  <p:oleObj name="Лист" r:id="rId4" imgW="8511575" imgH="547119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57" y="765207"/>
                          <a:ext cx="8510524" cy="54720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85898" y="785845"/>
              <a:ext cx="2214546" cy="178591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/>
                  </a:solidFill>
                </a:rPr>
                <a:t>Кинетический метод Монте-Карло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 rot="-2284450">
              <a:off x="1949450" y="2119313"/>
              <a:ext cx="4535488" cy="1223962"/>
            </a:xfrm>
            <a:prstGeom prst="curvedDownArrow">
              <a:avLst>
                <a:gd name="adj1" fmla="val 60181"/>
                <a:gd name="adj2" fmla="val 134293"/>
                <a:gd name="adj3" fmla="val 33333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8515550">
              <a:off x="3679825" y="3749675"/>
              <a:ext cx="4679950" cy="1323975"/>
            </a:xfrm>
            <a:prstGeom prst="curvedDownArrow">
              <a:avLst>
                <a:gd name="adj1" fmla="val 52596"/>
                <a:gd name="adj2" fmla="val 123292"/>
                <a:gd name="adj3" fmla="val 33333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915827" y="4357680"/>
              <a:ext cx="1440273" cy="82707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i="1" dirty="0" smtClean="0">
                  <a:solidFill>
                    <a:schemeClr val="bg1"/>
                  </a:solidFill>
                </a:rPr>
                <a:t>Квантовая химия (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DFT, TD DFT)</a:t>
              </a:r>
              <a:endParaRPr lang="ru-RU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940413" y="1268439"/>
              <a:ext cx="2087547" cy="115251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i="1" dirty="0" smtClean="0">
                  <a:solidFill>
                    <a:schemeClr val="bg1"/>
                  </a:solidFill>
                </a:rPr>
                <a:t>Крупно-зернистое усреднение</a:t>
              </a:r>
              <a:endParaRPr lang="ru-RU" sz="1600" b="1" i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sz="1600" b="1" i="1" dirty="0" smtClean="0">
                  <a:solidFill>
                    <a:schemeClr val="bg1"/>
                  </a:solidFill>
                </a:rPr>
                <a:t>(</a:t>
              </a:r>
              <a:r>
                <a:rPr lang="ru-RU" sz="1600" b="1" i="1" dirty="0" smtClean="0">
                  <a:solidFill>
                    <a:schemeClr val="bg1"/>
                  </a:solidFill>
                </a:rPr>
                <a:t>МД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)</a:t>
              </a:r>
              <a:endParaRPr lang="ru-RU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427537" y="2928946"/>
              <a:ext cx="1657338" cy="1008051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i="1" dirty="0" smtClean="0">
                  <a:solidFill>
                    <a:schemeClr val="bg1"/>
                  </a:solidFill>
                </a:rPr>
                <a:t>Классические потенциалы</a:t>
              </a:r>
              <a:r>
                <a:rPr lang="ru-RU" sz="1600" b="1" i="1" dirty="0">
                  <a:solidFill>
                    <a:schemeClr val="bg1"/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 (</a:t>
              </a:r>
              <a:r>
                <a:rPr lang="ru-RU" sz="1600" b="1" i="1" dirty="0" smtClean="0">
                  <a:solidFill>
                    <a:schemeClr val="bg1"/>
                  </a:solidFill>
                </a:rPr>
                <a:t>МК, МД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)</a:t>
              </a:r>
              <a:endParaRPr lang="ru-RU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-1593903">
              <a:off x="2555875" y="2349500"/>
              <a:ext cx="2762250" cy="10668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ru-RU" sz="2000" b="1" kern="10" dirty="0" smtClean="0">
                  <a:ln w="9525">
                    <a:solidFill>
                      <a:srgbClr val="00808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"/>
                  <a:cs typeface="Arial"/>
                </a:rPr>
                <a:t>Спектр и форма линии</a:t>
              </a:r>
              <a:endParaRPr lang="en-US" sz="20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endParaRPr>
            </a:p>
          </p:txBody>
        </p:sp>
        <p:sp>
          <p:nvSpPr>
            <p:cNvPr id="16" name="WordArt 21"/>
            <p:cNvSpPr>
              <a:spLocks noChangeArrowheads="1" noChangeShapeType="1" noTextEdit="1"/>
            </p:cNvSpPr>
            <p:nvPr/>
          </p:nvSpPr>
          <p:spPr bwMode="auto">
            <a:xfrm rot="-1304546">
              <a:off x="5580063" y="3860800"/>
              <a:ext cx="1754187" cy="10668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ru-RU" sz="2000" b="1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Структура</a:t>
              </a:r>
              <a:endParaRPr lang="en-US" sz="20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ПРИМЕРЫ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BA7E3-0CA9-4EE4-ACF5-DF7337204C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Модели структур матрица</a:t>
            </a:r>
            <a:r>
              <a:rPr lang="en-US" sz="2400" cap="none" dirty="0" smtClean="0">
                <a:solidFill>
                  <a:srgbClr val="C00000"/>
                </a:solidFill>
              </a:rPr>
              <a:t>/</a:t>
            </a:r>
            <a:r>
              <a:rPr lang="ru-RU" sz="2400" cap="none" dirty="0" smtClean="0">
                <a:solidFill>
                  <a:srgbClr val="C00000"/>
                </a:solidFill>
              </a:rPr>
              <a:t>индикатор и</a:t>
            </a:r>
            <a:r>
              <a:rPr lang="en-US" sz="2400" cap="none" dirty="0" smtClean="0">
                <a:solidFill>
                  <a:srgbClr val="C00000"/>
                </a:solidFill>
              </a:rPr>
              <a:t> </a:t>
            </a:r>
            <a:r>
              <a:rPr lang="ru-RU" sz="2400" cap="none" dirty="0" smtClean="0">
                <a:solidFill>
                  <a:srgbClr val="C00000"/>
                </a:solidFill>
              </a:rPr>
              <a:t>индикатор</a:t>
            </a:r>
            <a:r>
              <a:rPr lang="en-US" sz="2400" cap="none" dirty="0" smtClean="0">
                <a:solidFill>
                  <a:srgbClr val="C00000"/>
                </a:solidFill>
              </a:rPr>
              <a:t>/</a:t>
            </a:r>
            <a:r>
              <a:rPr lang="ru-RU" sz="2400" cap="none" dirty="0" err="1" smtClean="0">
                <a:solidFill>
                  <a:srgbClr val="C00000"/>
                </a:solidFill>
              </a:rPr>
              <a:t>аналит</a:t>
            </a:r>
            <a:r>
              <a:rPr lang="en-US" sz="2400" cap="none" dirty="0" smtClean="0">
                <a:solidFill>
                  <a:srgbClr val="C00000"/>
                </a:solidFill>
              </a:rPr>
              <a:t> </a:t>
            </a:r>
            <a:r>
              <a:rPr lang="ru-RU" sz="2400" cap="none" dirty="0" smtClean="0">
                <a:solidFill>
                  <a:srgbClr val="C00000"/>
                </a:solidFill>
              </a:rPr>
              <a:t>на основе квантово-химических расчетов</a:t>
            </a:r>
            <a:endParaRPr lang="ru-RU" sz="2400" cap="none" dirty="0">
              <a:solidFill>
                <a:srgbClr val="C00000"/>
              </a:solidFill>
            </a:endParaRPr>
          </a:p>
        </p:txBody>
      </p:sp>
      <p:grpSp>
        <p:nvGrpSpPr>
          <p:cNvPr id="24579" name="Группа 10"/>
          <p:cNvGrpSpPr>
            <a:grpSpLocks/>
          </p:cNvGrpSpPr>
          <p:nvPr/>
        </p:nvGrpSpPr>
        <p:grpSpPr bwMode="auto">
          <a:xfrm>
            <a:off x="142875" y="1500188"/>
            <a:ext cx="3929063" cy="4786312"/>
            <a:chOff x="214314" y="1857364"/>
            <a:chExt cx="3929058" cy="4786346"/>
          </a:xfrm>
        </p:grpSpPr>
        <p:sp useBgFill="1">
          <p:nvSpPr>
            <p:cNvPr id="12" name="Скругленный прямоугольник 11"/>
            <p:cNvSpPr/>
            <p:nvPr/>
          </p:nvSpPr>
          <p:spPr>
            <a:xfrm>
              <a:off x="214314" y="1857364"/>
              <a:ext cx="3929058" cy="4786346"/>
            </a:xfrm>
            <a:prstGeom prst="roundRect">
              <a:avLst>
                <a:gd name="adj" fmla="val 4360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99" name="Picture 4" descr="C:\Documents and Settings\Администратор\Рабочий стол\Презентация 1\Рисунок3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0200" y="1952625"/>
              <a:ext cx="3670300" cy="447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0" name="Группа 16"/>
          <p:cNvGrpSpPr>
            <a:grpSpLocks/>
          </p:cNvGrpSpPr>
          <p:nvPr/>
        </p:nvGrpSpPr>
        <p:grpSpPr bwMode="auto">
          <a:xfrm>
            <a:off x="4643438" y="1571625"/>
            <a:ext cx="3929062" cy="4786313"/>
            <a:chOff x="4714908" y="1857364"/>
            <a:chExt cx="3929058" cy="4786346"/>
          </a:xfrm>
        </p:grpSpPr>
        <p:sp useBgFill="1">
          <p:nvSpPr>
            <p:cNvPr id="14" name="Скругленный прямоугольник 13"/>
            <p:cNvSpPr/>
            <p:nvPr/>
          </p:nvSpPr>
          <p:spPr>
            <a:xfrm>
              <a:off x="4714908" y="4143380"/>
              <a:ext cx="3929058" cy="2500330"/>
            </a:xfrm>
            <a:prstGeom prst="roundRect">
              <a:avLst>
                <a:gd name="adj" fmla="val 4360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 useBgFill="1">
          <p:nvSpPr>
            <p:cNvPr id="13" name="Скругленный прямоугольник 12"/>
            <p:cNvSpPr/>
            <p:nvPr/>
          </p:nvSpPr>
          <p:spPr>
            <a:xfrm>
              <a:off x="4714908" y="1857364"/>
              <a:ext cx="3929058" cy="1714512"/>
            </a:xfrm>
            <a:prstGeom prst="roundRect">
              <a:avLst>
                <a:gd name="adj" fmla="val 4360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4591" name="Picture 2" descr="C:\Documents and Settings\Администратор\Рабочий стол\Презентация 1\Рисунок3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3" y="2035175"/>
              <a:ext cx="3286125" cy="132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3" descr="C:\Documents and Settings\Администратор\Рабочий стол\Презентация 1\Рисунок33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0663" y="4214813"/>
              <a:ext cx="2843212" cy="235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трелка вниз 14"/>
            <p:cNvSpPr/>
            <p:nvPr/>
          </p:nvSpPr>
          <p:spPr>
            <a:xfrm>
              <a:off x="6429388" y="3643314"/>
              <a:ext cx="500066" cy="428628"/>
            </a:xfrm>
            <a:prstGeom prst="downArrow">
              <a:avLst/>
            </a:prstGeom>
            <a:solidFill>
              <a:srgbClr val="FF0000">
                <a:alpha val="83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2" name="Номер слайда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6103CDA-07B9-43FC-9A48-ED665D09D10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Модели структур матрица</a:t>
            </a:r>
            <a:r>
              <a:rPr lang="en-US" sz="2400" cap="none" dirty="0" smtClean="0">
                <a:solidFill>
                  <a:srgbClr val="C00000"/>
                </a:solidFill>
              </a:rPr>
              <a:t>/</a:t>
            </a:r>
            <a:r>
              <a:rPr lang="ru-RU" sz="2400" cap="none" dirty="0" smtClean="0">
                <a:solidFill>
                  <a:srgbClr val="C00000"/>
                </a:solidFill>
              </a:rPr>
              <a:t>индикатор и</a:t>
            </a:r>
            <a:r>
              <a:rPr lang="en-US" sz="2400" cap="none" dirty="0" smtClean="0">
                <a:solidFill>
                  <a:srgbClr val="C00000"/>
                </a:solidFill>
              </a:rPr>
              <a:t> </a:t>
            </a:r>
            <a:r>
              <a:rPr lang="ru-RU" sz="2400" cap="none" dirty="0" smtClean="0">
                <a:solidFill>
                  <a:srgbClr val="C00000"/>
                </a:solidFill>
              </a:rPr>
              <a:t>индикатор</a:t>
            </a:r>
            <a:r>
              <a:rPr lang="en-US" sz="2400" cap="none" dirty="0" smtClean="0">
                <a:solidFill>
                  <a:srgbClr val="C00000"/>
                </a:solidFill>
              </a:rPr>
              <a:t>/</a:t>
            </a:r>
            <a:r>
              <a:rPr lang="ru-RU" sz="2400" cap="none" dirty="0" err="1" smtClean="0">
                <a:solidFill>
                  <a:srgbClr val="C00000"/>
                </a:solidFill>
              </a:rPr>
              <a:t>аналит</a:t>
            </a:r>
            <a:r>
              <a:rPr lang="en-US" sz="2400" cap="none" dirty="0" smtClean="0">
                <a:solidFill>
                  <a:srgbClr val="C00000"/>
                </a:solidFill>
              </a:rPr>
              <a:t> </a:t>
            </a:r>
            <a:r>
              <a:rPr lang="ru-RU" sz="2400" cap="none" dirty="0" smtClean="0">
                <a:solidFill>
                  <a:srgbClr val="C00000"/>
                </a:solidFill>
              </a:rPr>
              <a:t>на основе квантово-химических расчетов</a:t>
            </a:r>
            <a:endParaRPr lang="ru-RU" sz="2400" cap="none" dirty="0">
              <a:solidFill>
                <a:srgbClr val="C00000"/>
              </a:solidFill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2" name="Номер слайда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6103CDA-07B9-43FC-9A48-ED665D09D101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8478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«Расчеты </a:t>
            </a:r>
            <a:r>
              <a:rPr lang="ru-RU" dirty="0"/>
              <a:t>методом теории функционала плотности флуоресцентного индикатора 9-дифениламиноакридина и его взаимодействий с молекулами </a:t>
            </a:r>
            <a:r>
              <a:rPr lang="ru-RU" dirty="0" err="1"/>
              <a:t>аналитов</a:t>
            </a:r>
            <a:r>
              <a:rPr lang="ru-RU" dirty="0"/>
              <a:t>. I. Структуры комплексов в основном состоянии и спектры </a:t>
            </a:r>
            <a:r>
              <a:rPr lang="ru-RU" dirty="0" smtClean="0"/>
              <a:t>поглощения» </a:t>
            </a:r>
            <a:r>
              <a:rPr lang="ru-RU" dirty="0"/>
              <a:t>Химия высоких энергий, 2011, Т. 45, № 3, 260–267, А.А. Сафонов, А.А. </a:t>
            </a:r>
            <a:r>
              <a:rPr lang="ru-RU" dirty="0" err="1"/>
              <a:t>Багатурьянц</a:t>
            </a:r>
            <a:r>
              <a:rPr lang="ru-RU" dirty="0"/>
              <a:t>, В.А. </a:t>
            </a:r>
            <a:r>
              <a:rPr lang="ru-RU" dirty="0" err="1"/>
              <a:t>Сажников</a:t>
            </a:r>
            <a:r>
              <a:rPr lang="ru-RU" dirty="0"/>
              <a:t>, М.В. </a:t>
            </a:r>
            <a:r>
              <a:rPr lang="ru-RU" dirty="0" smtClean="0"/>
              <a:t>Алфимов</a:t>
            </a:r>
          </a:p>
          <a:p>
            <a:r>
              <a:rPr lang="ru-RU" dirty="0" smtClean="0"/>
              <a:t>(</a:t>
            </a:r>
            <a:r>
              <a:rPr lang="en-US" i="1" dirty="0"/>
              <a:t>High Energy Chemistry, 2011, Vol. 45, No. 3, pp. </a:t>
            </a:r>
            <a:r>
              <a:rPr lang="en-US" i="1" dirty="0" smtClean="0"/>
              <a:t>229–236</a:t>
            </a:r>
            <a:r>
              <a:rPr lang="ru-RU" i="1" dirty="0" smtClean="0"/>
              <a:t>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«Расчеты </a:t>
            </a:r>
            <a:r>
              <a:rPr lang="ru-RU" dirty="0"/>
              <a:t>методом теории функционала плотности флуоресцентного индикатора 9-дифениламиноакридина и его взаимодействий с молекулами </a:t>
            </a:r>
            <a:r>
              <a:rPr lang="ru-RU" dirty="0" err="1"/>
              <a:t>аналитов</a:t>
            </a:r>
            <a:r>
              <a:rPr lang="ru-RU" dirty="0"/>
              <a:t>. II. Структуры комплексов в возбужденном состоянии и спектры </a:t>
            </a:r>
            <a:r>
              <a:rPr lang="ru-RU" dirty="0" smtClean="0"/>
              <a:t>испускания» </a:t>
            </a:r>
            <a:r>
              <a:rPr lang="ru-RU" dirty="0"/>
              <a:t>Химия высоких энергий, 2011, Т. 45, № 4, 297–304, А.А. Сафонов, А.А. </a:t>
            </a:r>
            <a:r>
              <a:rPr lang="ru-RU" dirty="0" err="1"/>
              <a:t>Багатурьянц</a:t>
            </a:r>
            <a:r>
              <a:rPr lang="ru-RU" dirty="0"/>
              <a:t>, В.А. </a:t>
            </a:r>
            <a:r>
              <a:rPr lang="ru-RU" dirty="0" err="1"/>
              <a:t>Сажников</a:t>
            </a:r>
            <a:r>
              <a:rPr lang="ru-RU" dirty="0"/>
              <a:t>, М.В. </a:t>
            </a:r>
            <a:r>
              <a:rPr lang="ru-RU" dirty="0" smtClean="0"/>
              <a:t>Алфимов (</a:t>
            </a:r>
            <a:r>
              <a:rPr lang="en-US" i="1" dirty="0"/>
              <a:t>High Energy Chemistry, 2011, Vol. 45, No. 4, pp. </a:t>
            </a:r>
            <a:r>
              <a:rPr lang="en-US" i="1" dirty="0" smtClean="0"/>
              <a:t>265–272</a:t>
            </a:r>
            <a:r>
              <a:rPr lang="ru-RU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0" y="59697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/>
              <a:t>Реконструкция теоретически рассчитанных спектров поглощения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004274"/>
                </a:solidFill>
              </a:rPr>
              <a:t>―</a:t>
            </a:r>
            <a:r>
              <a:rPr lang="ru-RU" sz="2000" dirty="0"/>
              <a:t>)</a:t>
            </a:r>
          </a:p>
        </p:txBody>
      </p:sp>
      <p:grpSp>
        <p:nvGrpSpPr>
          <p:cNvPr id="1031" name="Группа 22"/>
          <p:cNvGrpSpPr>
            <a:grpSpLocks noChangeAspect="1"/>
          </p:cNvGrpSpPr>
          <p:nvPr/>
        </p:nvGrpSpPr>
        <p:grpSpPr bwMode="auto">
          <a:xfrm>
            <a:off x="571500" y="1571625"/>
            <a:ext cx="3527425" cy="4265613"/>
            <a:chOff x="611188" y="1196975"/>
            <a:chExt cx="3816350" cy="4614863"/>
          </a:xfrm>
        </p:grpSpPr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801688" y="3402013"/>
            <a:ext cx="3194050" cy="2409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" name="Graph" r:id="rId3" imgW="4311360" imgH="3263040" progId="">
                    <p:embed/>
                  </p:oleObj>
                </mc:Choice>
                <mc:Fallback>
                  <p:oleObj name="Graph" r:id="rId3" imgW="4311360" imgH="326304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688" y="3402013"/>
                          <a:ext cx="3194050" cy="2409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43" name="Picture 8" descr="ZnL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550" y="1484313"/>
              <a:ext cx="3168650" cy="149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" name="Rectangle 31"/>
            <p:cNvSpPr>
              <a:spLocks noChangeArrowheads="1"/>
            </p:cNvSpPr>
            <p:nvPr/>
          </p:nvSpPr>
          <p:spPr bwMode="auto">
            <a:xfrm>
              <a:off x="2051050" y="2997200"/>
              <a:ext cx="1152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ZnL</a:t>
              </a:r>
              <a:r>
                <a:rPr lang="ru-RU" baseline="30000"/>
                <a:t>1</a:t>
              </a:r>
              <a:r>
                <a:rPr lang="ru-RU"/>
                <a:t>·</a:t>
              </a:r>
              <a:r>
                <a:rPr lang="en-US"/>
                <a:t>H</a:t>
              </a:r>
              <a:r>
                <a:rPr lang="ru-RU" baseline="-25000"/>
                <a:t>2</a:t>
              </a:r>
              <a:r>
                <a:rPr lang="en-US"/>
                <a:t>O</a:t>
              </a:r>
              <a:endParaRPr lang="ru-RU"/>
            </a:p>
          </p:txBody>
        </p:sp>
        <p:sp>
          <p:nvSpPr>
            <p:cNvPr id="1045" name="AutoShape 33"/>
            <p:cNvSpPr>
              <a:spLocks noChangeArrowheads="1"/>
            </p:cNvSpPr>
            <p:nvPr/>
          </p:nvSpPr>
          <p:spPr bwMode="auto">
            <a:xfrm>
              <a:off x="611188" y="1196975"/>
              <a:ext cx="3816350" cy="4535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2" name="Группа 23"/>
          <p:cNvGrpSpPr>
            <a:grpSpLocks noChangeAspect="1"/>
          </p:cNvGrpSpPr>
          <p:nvPr/>
        </p:nvGrpSpPr>
        <p:grpSpPr bwMode="auto">
          <a:xfrm>
            <a:off x="5000625" y="1428750"/>
            <a:ext cx="3594100" cy="4525963"/>
            <a:chOff x="4716463" y="981075"/>
            <a:chExt cx="3887787" cy="489585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859338" y="3484563"/>
            <a:ext cx="3097212" cy="2265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" name="Graph" r:id="rId6" imgW="4504320" imgH="3281760" progId="">
                    <p:embed/>
                  </p:oleObj>
                </mc:Choice>
                <mc:Fallback>
                  <p:oleObj name="Graph" r:id="rId6" imgW="4504320" imgH="3281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3484563"/>
                          <a:ext cx="3097212" cy="2265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40" name="Picture 9" descr="ZnL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363" y="1052513"/>
              <a:ext cx="331152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Rectangle 32"/>
            <p:cNvSpPr>
              <a:spLocks noChangeArrowheads="1"/>
            </p:cNvSpPr>
            <p:nvPr/>
          </p:nvSpPr>
          <p:spPr bwMode="auto">
            <a:xfrm>
              <a:off x="6011863" y="2997200"/>
              <a:ext cx="1152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ZnL</a:t>
              </a:r>
              <a:r>
                <a:rPr lang="ru-RU" baseline="30000"/>
                <a:t>2</a:t>
              </a:r>
              <a:r>
                <a:rPr lang="ru-RU"/>
                <a:t>·</a:t>
              </a:r>
              <a:r>
                <a:rPr lang="en-US"/>
                <a:t>H</a:t>
              </a:r>
              <a:r>
                <a:rPr lang="ru-RU" baseline="-25000"/>
                <a:t>2</a:t>
              </a:r>
              <a:r>
                <a:rPr lang="en-US"/>
                <a:t>O</a:t>
              </a:r>
              <a:endParaRPr lang="ru-RU"/>
            </a:p>
          </p:txBody>
        </p:sp>
        <p:sp>
          <p:nvSpPr>
            <p:cNvPr id="1042" name="AutoShape 34"/>
            <p:cNvSpPr>
              <a:spLocks noChangeArrowheads="1"/>
            </p:cNvSpPr>
            <p:nvPr/>
          </p:nvSpPr>
          <p:spPr bwMode="auto">
            <a:xfrm>
              <a:off x="4716463" y="981075"/>
              <a:ext cx="3887787" cy="489585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3" name="Text Box 35"/>
          <p:cNvSpPr txBox="1">
            <a:spLocks noChangeArrowheads="1"/>
          </p:cNvSpPr>
          <p:nvPr/>
        </p:nvSpPr>
        <p:spPr bwMode="auto">
          <a:xfrm>
            <a:off x="1500188" y="1071563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38 </a:t>
            </a:r>
            <a:r>
              <a:rPr lang="ru-RU" sz="1400" dirty="0" smtClean="0"/>
              <a:t>атомов</a:t>
            </a:r>
            <a:endParaRPr lang="ru-RU" sz="1400" dirty="0"/>
          </a:p>
        </p:txBody>
      </p:sp>
      <p:sp>
        <p:nvSpPr>
          <p:cNvPr id="1034" name="Text Box 36"/>
          <p:cNvSpPr txBox="1">
            <a:spLocks noChangeArrowheads="1"/>
          </p:cNvSpPr>
          <p:nvPr/>
        </p:nvSpPr>
        <p:spPr bwMode="auto">
          <a:xfrm>
            <a:off x="6072188" y="1071563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50 </a:t>
            </a:r>
            <a:r>
              <a:rPr lang="ru-RU" sz="1400" dirty="0" smtClean="0"/>
              <a:t>атомов</a:t>
            </a:r>
            <a:endParaRPr lang="ru-RU" sz="1400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cap="none" dirty="0" smtClean="0"/>
              <a:t>Моделирование Спектров Поглощения</a:t>
            </a:r>
            <a:endParaRPr lang="ru-RU" sz="2800" cap="none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7" name="Номер слайда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C64D79A-3BD9-48FC-8C4B-CE490D3E8A90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/>
          <a:lstStyle/>
          <a:p>
            <a:pPr algn="ctr">
              <a:defRPr/>
            </a:pPr>
            <a:r>
              <a:rPr lang="ru-RU" sz="2800" cap="none" dirty="0"/>
              <a:t>Моделирование Спектров Поглощения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056" name="Группа 18"/>
          <p:cNvGrpSpPr>
            <a:grpSpLocks noChangeAspect="1"/>
          </p:cNvGrpSpPr>
          <p:nvPr/>
        </p:nvGrpSpPr>
        <p:grpSpPr bwMode="auto">
          <a:xfrm>
            <a:off x="642938" y="1428750"/>
            <a:ext cx="3444875" cy="4164013"/>
            <a:chOff x="611188" y="1198563"/>
            <a:chExt cx="3816350" cy="4613275"/>
          </a:xfrm>
        </p:grpSpPr>
        <p:grpSp>
          <p:nvGrpSpPr>
            <p:cNvPr id="2063" name="Группа 17"/>
            <p:cNvGrpSpPr>
              <a:grpSpLocks/>
            </p:cNvGrpSpPr>
            <p:nvPr/>
          </p:nvGrpSpPr>
          <p:grpSpPr bwMode="auto">
            <a:xfrm>
              <a:off x="800100" y="1485900"/>
              <a:ext cx="3340100" cy="4325938"/>
              <a:chOff x="800100" y="1485900"/>
              <a:chExt cx="3340100" cy="4325938"/>
            </a:xfrm>
          </p:grpSpPr>
          <p:pic>
            <p:nvPicPr>
              <p:cNvPr id="2065" name="Picture 6" descr="ZnL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1550" y="1485900"/>
                <a:ext cx="3168650" cy="149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6" name="Rectangle 11"/>
              <p:cNvSpPr>
                <a:spLocks noChangeArrowheads="1"/>
              </p:cNvSpPr>
              <p:nvPr/>
            </p:nvSpPr>
            <p:spPr bwMode="auto">
              <a:xfrm>
                <a:off x="2051050" y="2990850"/>
                <a:ext cx="11525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ZnL</a:t>
                </a:r>
                <a:r>
                  <a:rPr lang="ru-RU" baseline="30000"/>
                  <a:t>1</a:t>
                </a:r>
                <a:r>
                  <a:rPr lang="ru-RU"/>
                  <a:t>·</a:t>
                </a:r>
                <a:r>
                  <a:rPr lang="en-US"/>
                  <a:t>H</a:t>
                </a:r>
                <a:r>
                  <a:rPr lang="ru-RU" baseline="-25000"/>
                  <a:t>2</a:t>
                </a:r>
                <a:r>
                  <a:rPr lang="en-US"/>
                  <a:t>O</a:t>
                </a:r>
                <a:endParaRPr lang="ru-RU"/>
              </a:p>
            </p:txBody>
          </p:sp>
          <p:graphicFrame>
            <p:nvGraphicFramePr>
              <p:cNvPr id="205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8557519"/>
                  </p:ext>
                </p:extLst>
              </p:nvPr>
            </p:nvGraphicFramePr>
            <p:xfrm>
              <a:off x="800100" y="3403600"/>
              <a:ext cx="3195638" cy="2408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4" name="Graph" r:id="rId4" imgW="4312800" imgH="3260160" progId="">
                      <p:embed/>
                    </p:oleObj>
                  </mc:Choice>
                  <mc:Fallback>
                    <p:oleObj name="Graph" r:id="rId4" imgW="4312800" imgH="326016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100" y="3403600"/>
                            <a:ext cx="3195638" cy="24082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64" name="AutoShape 13"/>
            <p:cNvSpPr>
              <a:spLocks noChangeArrowheads="1"/>
            </p:cNvSpPr>
            <p:nvPr/>
          </p:nvSpPr>
          <p:spPr bwMode="auto">
            <a:xfrm>
              <a:off x="611188" y="1198563"/>
              <a:ext cx="3816350" cy="453548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7" name="Группа 19"/>
          <p:cNvGrpSpPr>
            <a:grpSpLocks noChangeAspect="1"/>
          </p:cNvGrpSpPr>
          <p:nvPr/>
        </p:nvGrpSpPr>
        <p:grpSpPr bwMode="auto">
          <a:xfrm>
            <a:off x="4714875" y="1285875"/>
            <a:ext cx="3508375" cy="4418013"/>
            <a:chOff x="4716463" y="982663"/>
            <a:chExt cx="3887787" cy="4895850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4859338" y="3486150"/>
            <a:ext cx="3097212" cy="226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5" name="Graph" r:id="rId6" imgW="4504320" imgH="3281760" progId="">
                    <p:embed/>
                  </p:oleObj>
                </mc:Choice>
                <mc:Fallback>
                  <p:oleObj name="Graph" r:id="rId6" imgW="4504320" imgH="3281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3486150"/>
                          <a:ext cx="3097212" cy="2265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60" name="Picture 7" descr="ZnL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363" y="1054100"/>
              <a:ext cx="331152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6011863" y="2998788"/>
              <a:ext cx="1152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ZnL</a:t>
              </a:r>
              <a:r>
                <a:rPr lang="ru-RU" baseline="30000"/>
                <a:t>2</a:t>
              </a:r>
              <a:r>
                <a:rPr lang="ru-RU"/>
                <a:t>·</a:t>
              </a:r>
              <a:r>
                <a:rPr lang="en-US"/>
                <a:t>H</a:t>
              </a:r>
              <a:r>
                <a:rPr lang="ru-RU" baseline="-25000"/>
                <a:t>2</a:t>
              </a:r>
              <a:r>
                <a:rPr lang="en-US"/>
                <a:t>O</a:t>
              </a:r>
              <a:endParaRPr lang="ru-RU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4716463" y="982663"/>
              <a:ext cx="3887787" cy="489585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8" name="Прямоугольник 34"/>
          <p:cNvSpPr>
            <a:spLocks noChangeArrowheads="1"/>
          </p:cNvSpPr>
          <p:nvPr/>
        </p:nvSpPr>
        <p:spPr bwMode="auto">
          <a:xfrm>
            <a:off x="0" y="57864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Franklin Gothic Demi" panose="020B0703020102020204" pitchFamily="34" charset="0"/>
              </a:rPr>
              <a:t>Спектры поглощения комплексов </a:t>
            </a:r>
            <a:r>
              <a:rPr lang="en-US" dirty="0" err="1" smtClean="0">
                <a:latin typeface="Franklin Gothic Demi" panose="020B0703020102020204" pitchFamily="34" charset="0"/>
              </a:rPr>
              <a:t>ZnL</a:t>
            </a:r>
            <a:r>
              <a:rPr lang="ru-RU" dirty="0">
                <a:latin typeface="Franklin Gothic Demi" panose="020B0703020102020204" pitchFamily="34" charset="0"/>
              </a:rPr>
              <a:t>·</a:t>
            </a:r>
            <a:r>
              <a:rPr lang="en-US" dirty="0">
                <a:latin typeface="Franklin Gothic Demi" panose="020B0703020102020204" pitchFamily="34" charset="0"/>
              </a:rPr>
              <a:t>H</a:t>
            </a:r>
            <a:r>
              <a:rPr lang="ru-RU" baseline="-25000" dirty="0">
                <a:latin typeface="Franklin Gothic Demi" panose="020B0703020102020204" pitchFamily="34" charset="0"/>
              </a:rPr>
              <a:t>2</a:t>
            </a:r>
            <a:r>
              <a:rPr lang="en-US" dirty="0" smtClean="0">
                <a:latin typeface="Franklin Gothic Demi" panose="020B0703020102020204" pitchFamily="34" charset="0"/>
              </a:rPr>
              <a:t>O</a:t>
            </a:r>
            <a:r>
              <a:rPr lang="ru-RU" dirty="0" smtClean="0">
                <a:latin typeface="Franklin Gothic Demi" panose="020B0703020102020204" pitchFamily="34" charset="0"/>
              </a:rPr>
              <a:t>: экспериментальные в тонких пленках (~</a:t>
            </a:r>
            <a:r>
              <a:rPr lang="ru-RU" dirty="0">
                <a:latin typeface="Franklin Gothic Demi" panose="020B0703020102020204" pitchFamily="34" charset="0"/>
              </a:rPr>
              <a:t>60–100 </a:t>
            </a:r>
            <a:r>
              <a:rPr lang="ru-RU" dirty="0" err="1" smtClean="0">
                <a:latin typeface="Franklin Gothic Demi" panose="020B0703020102020204" pitchFamily="34" charset="0"/>
              </a:rPr>
              <a:t>нм</a:t>
            </a:r>
            <a:r>
              <a:rPr lang="ru-RU" dirty="0" smtClean="0">
                <a:latin typeface="Franklin Gothic Demi" panose="020B0703020102020204" pitchFamily="34" charset="0"/>
              </a:rPr>
              <a:t>) </a:t>
            </a:r>
            <a:r>
              <a:rPr lang="ru-RU" dirty="0">
                <a:latin typeface="Franklin Gothic Demi" panose="020B07030201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>―</a:t>
            </a:r>
            <a:r>
              <a:rPr lang="ru-RU" dirty="0">
                <a:latin typeface="Franklin Gothic Demi" panose="020B0703020102020204" pitchFamily="34" charset="0"/>
              </a:rPr>
              <a:t>), </a:t>
            </a:r>
            <a:r>
              <a:rPr lang="ru-RU" dirty="0" smtClean="0">
                <a:latin typeface="Franklin Gothic Demi" panose="020B0703020102020204" pitchFamily="34" charset="0"/>
              </a:rPr>
              <a:t>рассчитанные (вертикальные</a:t>
            </a:r>
            <a:r>
              <a:rPr lang="en-US" dirty="0" smtClean="0">
                <a:latin typeface="Franklin Gothic Demi" panose="020B0703020102020204" pitchFamily="34" charset="0"/>
              </a:rPr>
              <a:t> </a:t>
            </a:r>
            <a:r>
              <a:rPr lang="ru-RU" dirty="0" smtClean="0">
                <a:latin typeface="Franklin Gothic Demi" panose="020B0703020102020204" pitchFamily="34" charset="0"/>
              </a:rPr>
              <a:t>линии</a:t>
            </a:r>
            <a:r>
              <a:rPr lang="en-US" dirty="0" smtClean="0">
                <a:latin typeface="Franklin Gothic Demi" panose="020B0703020102020204" pitchFamily="34" charset="0"/>
              </a:rPr>
              <a:t>) </a:t>
            </a:r>
            <a:r>
              <a:rPr lang="ru-RU" dirty="0" smtClean="0">
                <a:latin typeface="Franklin Gothic Demi" panose="020B0703020102020204" pitchFamily="34" charset="0"/>
              </a:rPr>
              <a:t>и реконструированные (</a:t>
            </a:r>
            <a:r>
              <a:rPr lang="ru-RU" dirty="0" smtClean="0">
                <a:solidFill>
                  <a:srgbClr val="00487E"/>
                </a:solidFill>
                <a:latin typeface="Franklin Gothic Demi" panose="020B0703020102020204" pitchFamily="34" charset="0"/>
              </a:rPr>
              <a:t>―</a:t>
            </a:r>
            <a:r>
              <a:rPr lang="ru-RU" dirty="0" smtClean="0">
                <a:latin typeface="Franklin Gothic Demi" panose="020B0703020102020204" pitchFamily="34" charset="0"/>
              </a:rPr>
              <a:t>). 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2059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73FB31-A78D-4E91-94D5-489D25C62C40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179388" y="0"/>
            <a:ext cx="8964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Моделирование адсорбции красителя Нильского Красного на поверхности аморфного полистирола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0" y="6035675"/>
            <a:ext cx="9036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600" dirty="0" smtClean="0"/>
              <a:t>Цепь атактического полистирола (500 </a:t>
            </a:r>
            <a:r>
              <a:rPr lang="ru-RU" altLang="en-US" sz="1600" dirty="0" err="1" smtClean="0"/>
              <a:t>мономерных</a:t>
            </a:r>
            <a:r>
              <a:rPr lang="ru-RU" altLang="en-US" sz="1600" dirty="0" smtClean="0"/>
              <a:t> звеньев) 100 </a:t>
            </a:r>
            <a:r>
              <a:rPr lang="ru-RU" altLang="en-US" sz="1600" dirty="0" err="1" smtClean="0"/>
              <a:t>пс</a:t>
            </a:r>
            <a:endParaRPr lang="en-US" altLang="en-US" sz="1600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6453336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3" name="atomistic-full_wmv1_00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1675"/>
            <a:ext cx="9151163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77000"/>
            <a:ext cx="611188" cy="360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64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>
                <a:solidFill>
                  <a:srgbClr val="FF0000"/>
                </a:solidFill>
              </a:rPr>
              <a:t>М</a:t>
            </a:r>
            <a:r>
              <a:rPr lang="ru-RU" sz="2400" cap="none" dirty="0" smtClean="0">
                <a:solidFill>
                  <a:srgbClr val="FF0000"/>
                </a:solidFill>
              </a:rPr>
              <a:t>ногомасштабный подход в атомистическом моделировании иерархически построенного </a:t>
            </a:r>
            <a:r>
              <a:rPr lang="ru-RU" sz="2400" cap="none" dirty="0" err="1" smtClean="0">
                <a:solidFill>
                  <a:srgbClr val="FF0000"/>
                </a:solidFill>
              </a:rPr>
              <a:t>наноструктурированного</a:t>
            </a:r>
            <a:r>
              <a:rPr lang="ru-RU" sz="2400" cap="none" dirty="0" smtClean="0">
                <a:solidFill>
                  <a:srgbClr val="FF0000"/>
                </a:solidFill>
              </a:rPr>
              <a:t> материала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E24C98E-4E71-49C1-8231-D87E821B617F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92111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Для предсказания свойств материалов для оптических </a:t>
            </a:r>
            <a:r>
              <a:rPr lang="ru-RU" dirty="0" err="1" smtClean="0"/>
              <a:t>хемосенсоров</a:t>
            </a:r>
            <a:r>
              <a:rPr lang="ru-RU" dirty="0" smtClean="0"/>
              <a:t> необходимо корректно описывать следующие свойства</a:t>
            </a:r>
            <a:r>
              <a:rPr lang="en-US" dirty="0" smtClean="0"/>
              <a:t>: 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ru-RU" dirty="0" smtClean="0"/>
              <a:t>(</a:t>
            </a:r>
            <a:r>
              <a:rPr lang="en-US" dirty="0"/>
              <a:t>a</a:t>
            </a:r>
            <a:r>
              <a:rPr lang="ru-RU" dirty="0" smtClean="0"/>
              <a:t>) Энергии межмолекулярного взаимодействия </a:t>
            </a:r>
            <a:r>
              <a:rPr lang="ru-RU" dirty="0" err="1" smtClean="0"/>
              <a:t>аналит</a:t>
            </a:r>
            <a:r>
              <a:rPr lang="ru-RU" dirty="0" smtClean="0"/>
              <a:t> ↔</a:t>
            </a:r>
            <a:r>
              <a:rPr lang="en-US" dirty="0" smtClean="0"/>
              <a:t> </a:t>
            </a:r>
            <a:r>
              <a:rPr lang="ru-RU" dirty="0" smtClean="0"/>
              <a:t>индикаторная молекула </a:t>
            </a:r>
            <a:r>
              <a:rPr lang="en-US" dirty="0" smtClean="0"/>
              <a:t>(</a:t>
            </a:r>
            <a:r>
              <a:rPr lang="ru-RU" dirty="0" smtClean="0"/>
              <a:t>ИМ</a:t>
            </a:r>
            <a:r>
              <a:rPr lang="en-US" dirty="0" smtClean="0"/>
              <a:t>), </a:t>
            </a:r>
            <a:r>
              <a:rPr lang="ru-RU" dirty="0" err="1" smtClean="0"/>
              <a:t>аналит</a:t>
            </a:r>
            <a:r>
              <a:rPr lang="ru-RU" dirty="0" smtClean="0"/>
              <a:t> ↔</a:t>
            </a:r>
            <a:r>
              <a:rPr lang="en-US" dirty="0" smtClean="0"/>
              <a:t> </a:t>
            </a:r>
            <a:r>
              <a:rPr lang="ru-RU" dirty="0" smtClean="0"/>
              <a:t>поверхность </a:t>
            </a:r>
            <a:r>
              <a:rPr lang="ru-RU" dirty="0" err="1" smtClean="0"/>
              <a:t>наночастицы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НЧ</a:t>
            </a:r>
            <a:r>
              <a:rPr lang="en-US" dirty="0" smtClean="0"/>
              <a:t>), </a:t>
            </a:r>
            <a:r>
              <a:rPr lang="ru-RU" dirty="0" smtClean="0"/>
              <a:t>ИМ</a:t>
            </a:r>
            <a:r>
              <a:rPr lang="en-US" dirty="0" smtClean="0"/>
              <a:t> </a:t>
            </a:r>
            <a:r>
              <a:rPr lang="ru-RU" dirty="0"/>
              <a:t>↔</a:t>
            </a:r>
            <a:r>
              <a:rPr lang="en-US" dirty="0"/>
              <a:t> </a:t>
            </a:r>
            <a:r>
              <a:rPr lang="ru-RU" dirty="0" smtClean="0"/>
              <a:t>локальное окружение</a:t>
            </a:r>
            <a:r>
              <a:rPr lang="en-US" dirty="0" smtClean="0"/>
              <a:t>, </a:t>
            </a:r>
            <a:r>
              <a:rPr lang="ru-RU" dirty="0" smtClean="0"/>
              <a:t>ИМ</a:t>
            </a:r>
            <a:r>
              <a:rPr lang="en-US" dirty="0" smtClean="0"/>
              <a:t> </a:t>
            </a:r>
            <a:r>
              <a:rPr lang="ru-RU" dirty="0"/>
              <a:t>↔</a:t>
            </a:r>
            <a:r>
              <a:rPr lang="en-US" dirty="0"/>
              <a:t> </a:t>
            </a:r>
            <a:r>
              <a:rPr lang="ru-RU" dirty="0" smtClean="0"/>
              <a:t>поверхность НЧ;</a:t>
            </a:r>
            <a:endParaRPr lang="ru-RU" dirty="0"/>
          </a:p>
          <a:p>
            <a:pPr marL="342900" indent="-342900">
              <a:defRPr/>
            </a:pPr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) Спектры поглощения ИМ и ее комплексов;</a:t>
            </a:r>
            <a:endParaRPr lang="ru-RU" dirty="0"/>
          </a:p>
          <a:p>
            <a:pPr marL="342900" indent="-342900">
              <a:defRPr/>
            </a:pPr>
            <a:r>
              <a:rPr lang="ru-RU" dirty="0" smtClean="0"/>
              <a:t>(</a:t>
            </a:r>
            <a:r>
              <a:rPr lang="en-US" dirty="0" smtClean="0"/>
              <a:t>c</a:t>
            </a:r>
            <a:r>
              <a:rPr lang="ru-RU" dirty="0" smtClean="0"/>
              <a:t>) Спектры люминесценции ИМ и ее комплексов;</a:t>
            </a:r>
            <a:endParaRPr lang="ru-RU" dirty="0"/>
          </a:p>
          <a:p>
            <a:pPr marL="342900" indent="-342900">
              <a:defRPr/>
            </a:pPr>
            <a:r>
              <a:rPr lang="ru-RU" dirty="0" smtClean="0"/>
              <a:t>(</a:t>
            </a:r>
            <a:r>
              <a:rPr lang="en-US" dirty="0" smtClean="0"/>
              <a:t>d</a:t>
            </a:r>
            <a:r>
              <a:rPr lang="ru-RU" dirty="0" smtClean="0"/>
              <a:t>) Вероятности излучательных и безызлучательных переходов</a:t>
            </a:r>
            <a:r>
              <a:rPr lang="en-US" dirty="0" smtClean="0"/>
              <a:t> of </a:t>
            </a:r>
            <a:r>
              <a:rPr lang="ru-RU" dirty="0" smtClean="0"/>
              <a:t>ИМ и ее комплексов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0" y="358927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Только </a:t>
            </a:r>
            <a:r>
              <a:rPr lang="ru-RU" dirty="0"/>
              <a:t>теория функционала плотности в ее стационарном (</a:t>
            </a:r>
            <a:r>
              <a:rPr lang="en-US" dirty="0"/>
              <a:t>DFT</a:t>
            </a:r>
            <a:r>
              <a:rPr lang="ru-RU" dirty="0"/>
              <a:t>) и нестационарном (</a:t>
            </a:r>
            <a:r>
              <a:rPr lang="en-US" dirty="0"/>
              <a:t>TD DFT) </a:t>
            </a:r>
            <a:r>
              <a:rPr lang="ru-RU" dirty="0"/>
              <a:t>вариантах позволяет рассматривать достаточно большие молекулярные системы с доступными в настоящее время вычислительными ресурсами.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 Проблемы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endParaRPr lang="ru-RU" b="1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/>
              <a:t>(1) </a:t>
            </a:r>
            <a:r>
              <a:rPr lang="en-US" dirty="0"/>
              <a:t>DFT </a:t>
            </a:r>
            <a:r>
              <a:rPr lang="ru-RU" dirty="0"/>
              <a:t>плохо воспроизводит энергии Ван-дер-Ваальсовых взаимодействий.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/>
              <a:t>(2) </a:t>
            </a:r>
            <a:r>
              <a:rPr lang="en-US" dirty="0"/>
              <a:t>DFT </a:t>
            </a:r>
            <a:r>
              <a:rPr lang="ru-RU" dirty="0"/>
              <a:t>плохо описывает возбужденные состояния с переносом заряда</a:t>
            </a:r>
            <a:r>
              <a:rPr lang="en-US" dirty="0"/>
              <a:t>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dirty="0"/>
              <a:t>(3) Как следствие, </a:t>
            </a:r>
            <a:r>
              <a:rPr lang="en-US" dirty="0"/>
              <a:t>DFT </a:t>
            </a:r>
            <a:r>
              <a:rPr lang="ru-RU" dirty="0"/>
              <a:t>плохо описывает положения минимумов энергии в возбужденных состояниях, которые требуются для описания процессов люминесценции и ее тушения.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1424" y="6381328"/>
            <a:ext cx="611188" cy="360363"/>
          </a:xfrm>
        </p:spPr>
        <p:txBody>
          <a:bodyPr/>
          <a:lstStyle/>
          <a:p>
            <a:pPr>
              <a:defRPr/>
            </a:pPr>
            <a:fld id="{BA8DDE85-457E-4D8C-A06E-E3AB1BFC961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79388" y="4365625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Поль Гоген. Откуда мы пришли? Кто мы? Куда мы идем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2" descr="D:\Bagatur\0_Current RSCF project(2017-2018РНФ)\_2017\ASFM2017fall\karnavalArle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00" y="5616012"/>
            <a:ext cx="896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Жоан</a:t>
            </a:r>
            <a:r>
              <a:rPr lang="en-GB" sz="24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Миро «Карнавал Арлекина»</a:t>
            </a:r>
            <a:endParaRPr lang="ru-RU" sz="2400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Рисунок 24" descr="logo_eng_new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0121" y="6336000"/>
            <a:ext cx="9037367" cy="1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 sz="2000" b="1" dirty="0" smtClean="0">
                <a:solidFill>
                  <a:srgbClr val="FF0000"/>
                </a:solidFill>
              </a:rPr>
              <a:t>Взаимодействие красителя Нильского Красного с малыми молекулами на поверхности полистирола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124681" y="5590522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en-US" sz="2000" b="1" dirty="0" smtClean="0">
                <a:solidFill>
                  <a:schemeClr val="tx2"/>
                </a:solidFill>
                <a:latin typeface="Arial Narrow" pitchFamily="34" charset="0"/>
              </a:rPr>
              <a:t>Сдвиг полосы люминесценции при образовании комплекса краситель</a:t>
            </a:r>
            <a:r>
              <a:rPr lang="en-US" altLang="en-US" sz="2000" b="1" dirty="0" smtClean="0">
                <a:solidFill>
                  <a:schemeClr val="tx2"/>
                </a:solidFill>
                <a:latin typeface="Arial Narrow" pitchFamily="34" charset="0"/>
              </a:rPr>
              <a:t>―</a:t>
            </a:r>
            <a:r>
              <a:rPr lang="ru-RU" altLang="en-US" sz="2000" b="1" dirty="0" smtClean="0">
                <a:solidFill>
                  <a:schemeClr val="tx2"/>
                </a:solidFill>
                <a:latin typeface="Arial Narrow" pitchFamily="34" charset="0"/>
              </a:rPr>
              <a:t>метанол </a:t>
            </a:r>
            <a:r>
              <a:rPr lang="en-US" altLang="en-US" sz="2000" b="1" dirty="0" smtClean="0">
                <a:solidFill>
                  <a:schemeClr val="tx2"/>
                </a:solidFill>
                <a:latin typeface="Arial Narrow" pitchFamily="34" charset="0"/>
              </a:rPr>
              <a:t>∆ </a:t>
            </a:r>
            <a:r>
              <a:rPr lang="en-US" altLang="en-US" sz="2000" b="1" dirty="0">
                <a:solidFill>
                  <a:schemeClr val="tx2"/>
                </a:solidFill>
                <a:latin typeface="Arial Narrow" pitchFamily="34" charset="0"/>
              </a:rPr>
              <a:t>=</a:t>
            </a:r>
            <a:r>
              <a:rPr lang="ru-RU" alt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 Narrow" pitchFamily="34" charset="0"/>
              </a:rPr>
              <a:t>223 cm</a:t>
            </a:r>
            <a:r>
              <a:rPr lang="en-US" altLang="en-US" sz="2000" b="1" baseline="30000" dirty="0">
                <a:solidFill>
                  <a:schemeClr val="tx2"/>
                </a:solidFill>
                <a:latin typeface="Arial Narrow" pitchFamily="34" charset="0"/>
              </a:rPr>
              <a:t>−</a:t>
            </a:r>
            <a:r>
              <a:rPr lang="ru-RU" altLang="en-US" sz="2000" b="1" baseline="30000" dirty="0">
                <a:solidFill>
                  <a:schemeClr val="tx2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1A622-7478-4708-B77F-24806F60AD1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176"/>
              </p:ext>
            </p:extLst>
          </p:nvPr>
        </p:nvGraphicFramePr>
        <p:xfrm>
          <a:off x="900113" y="708025"/>
          <a:ext cx="6946900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Graph" r:id="rId3" imgW="4387680" imgH="3192480" progId="Origin50.Graph">
                  <p:embed/>
                </p:oleObj>
              </mc:Choice>
              <mc:Fallback>
                <p:oleObj name="Graph" r:id="rId3" imgW="4387680" imgH="3192480" progId="Origin50.Graph">
                  <p:embed/>
                  <p:pic>
                    <p:nvPicPr>
                      <p:cNvPr id="61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708025"/>
                        <a:ext cx="6946900" cy="519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cap="none" dirty="0" smtClean="0"/>
              <a:t>Многомасштабный подход в атомистическом моделировании иерархически построенного </a:t>
            </a:r>
            <a:r>
              <a:rPr lang="ru-RU" sz="2400" cap="none" dirty="0" err="1" smtClean="0"/>
              <a:t>наноструктурированного</a:t>
            </a:r>
            <a:r>
              <a:rPr lang="ru-RU" sz="2400" cap="none" dirty="0" smtClean="0"/>
              <a:t> материала</a:t>
            </a:r>
            <a:endParaRPr lang="ru-RU" sz="2400" dirty="0"/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453336"/>
            <a:ext cx="611188" cy="360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7FF63D-FCF6-4EFF-B9BB-06749A868985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1214438"/>
            <a:ext cx="910748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Методы решения возникающих проблем:</a:t>
            </a:r>
            <a:endParaRPr lang="ru-RU" sz="2400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dirty="0" smtClean="0"/>
              <a:t>Межмолекулярные взаимодействия можно рассчитать с использованием приближения </a:t>
            </a:r>
            <a:r>
              <a:rPr lang="en-US" sz="2400" dirty="0" smtClean="0"/>
              <a:t>DFT+D </a:t>
            </a:r>
            <a:r>
              <a:rPr lang="ru-RU" sz="2400" dirty="0" smtClean="0"/>
              <a:t>(</a:t>
            </a:r>
            <a:r>
              <a:rPr lang="en-US" sz="2400" dirty="0" smtClean="0"/>
              <a:t>DFT c</a:t>
            </a:r>
            <a:r>
              <a:rPr lang="ru-RU" sz="2400" dirty="0"/>
              <a:t> </a:t>
            </a:r>
            <a:r>
              <a:rPr lang="ru-RU" sz="2400" dirty="0" smtClean="0"/>
              <a:t>учетом дисперсионного взаимодействия, предложенное </a:t>
            </a:r>
            <a:r>
              <a:rPr lang="en-US" sz="2400" dirty="0" smtClean="0"/>
              <a:t>S</a:t>
            </a:r>
            <a:r>
              <a:rPr lang="en-US" sz="2400" dirty="0"/>
              <a:t>. </a:t>
            </a:r>
            <a:r>
              <a:rPr lang="en-US" sz="2400" dirty="0" err="1"/>
              <a:t>Grimme</a:t>
            </a:r>
            <a:r>
              <a:rPr lang="en-US" sz="2400" dirty="0"/>
              <a:t>, J. </a:t>
            </a:r>
            <a:r>
              <a:rPr lang="en-US" sz="2400" dirty="0" err="1"/>
              <a:t>Comput</a:t>
            </a:r>
            <a:r>
              <a:rPr lang="en-US" sz="2400" dirty="0"/>
              <a:t>. Chem. 25, 1463, 2004; </a:t>
            </a:r>
            <a:r>
              <a:rPr lang="ru-RU" sz="2400" dirty="0" smtClean="0"/>
              <a:t>см., также, обзор </a:t>
            </a:r>
            <a:br>
              <a:rPr lang="ru-RU" sz="2400" dirty="0" smtClean="0"/>
            </a:br>
            <a:r>
              <a:rPr lang="de-DE" sz="2400" dirty="0" smtClean="0"/>
              <a:t>S</a:t>
            </a:r>
            <a:r>
              <a:rPr lang="ru-RU" sz="2400" dirty="0"/>
              <a:t>.</a:t>
            </a:r>
            <a:r>
              <a:rPr lang="de-DE" sz="2400" dirty="0"/>
              <a:t> Grimme, J</a:t>
            </a:r>
            <a:r>
              <a:rPr lang="ru-RU" sz="2400" dirty="0"/>
              <a:t>.</a:t>
            </a:r>
            <a:r>
              <a:rPr lang="de-DE" sz="2400" dirty="0"/>
              <a:t> Antony, T</a:t>
            </a:r>
            <a:r>
              <a:rPr lang="ru-RU" sz="2400" dirty="0"/>
              <a:t>.</a:t>
            </a:r>
            <a:r>
              <a:rPr lang="de-DE" sz="2400" dirty="0"/>
              <a:t> Schwabe</a:t>
            </a:r>
            <a:r>
              <a:rPr lang="ru-RU" sz="2400" dirty="0"/>
              <a:t>,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C</a:t>
            </a:r>
            <a:r>
              <a:rPr lang="ru-RU" sz="2400" dirty="0"/>
              <a:t>.</a:t>
            </a:r>
            <a:r>
              <a:rPr lang="de-DE" sz="2400" dirty="0"/>
              <a:t> Muck-</a:t>
            </a:r>
            <a:r>
              <a:rPr lang="de-DE" sz="2400" dirty="0" err="1"/>
              <a:t>Lichtenfeld</a:t>
            </a:r>
            <a:r>
              <a:rPr lang="ru-RU" sz="2400" dirty="0"/>
              <a:t>, </a:t>
            </a:r>
            <a:r>
              <a:rPr lang="de-DE" sz="2400" dirty="0"/>
              <a:t>Org. </a:t>
            </a:r>
            <a:r>
              <a:rPr lang="de-DE" sz="2400" dirty="0" err="1"/>
              <a:t>Biomol</a:t>
            </a:r>
            <a:r>
              <a:rPr lang="de-DE" sz="2400" dirty="0"/>
              <a:t>. </a:t>
            </a:r>
            <a:r>
              <a:rPr lang="de-DE" sz="2400" dirty="0" err="1"/>
              <a:t>Chem</a:t>
            </a:r>
            <a:r>
              <a:rPr lang="de-DE" sz="2400" dirty="0"/>
              <a:t>, 5 </a:t>
            </a:r>
            <a:r>
              <a:rPr lang="ru-RU" sz="2400" dirty="0"/>
              <a:t>(</a:t>
            </a:r>
            <a:r>
              <a:rPr lang="de-DE" sz="2400" dirty="0"/>
              <a:t>2007</a:t>
            </a:r>
            <a:r>
              <a:rPr lang="ru-RU" sz="2400" dirty="0"/>
              <a:t>) 741</a:t>
            </a:r>
            <a:r>
              <a:rPr lang="ru-RU" sz="2400" dirty="0" smtClean="0"/>
              <a:t>).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dirty="0" smtClean="0"/>
              <a:t>Для расчетов возбужденных состояний можно использовать </a:t>
            </a:r>
            <a:r>
              <a:rPr lang="en-US" sz="2400" dirty="0" smtClean="0"/>
              <a:t>“long-range-corrected” </a:t>
            </a:r>
            <a:r>
              <a:rPr lang="ru-RU" sz="2400" dirty="0" smtClean="0"/>
              <a:t>методы </a:t>
            </a:r>
            <a:r>
              <a:rPr lang="en-US" sz="2400" dirty="0" smtClean="0"/>
              <a:t>DFT (LRC-DFT</a:t>
            </a:r>
            <a:r>
              <a:rPr lang="en-US" sz="2400" dirty="0"/>
              <a:t>, </a:t>
            </a:r>
            <a:r>
              <a:rPr lang="fr-FR" sz="2400" dirty="0"/>
              <a:t>H. </a:t>
            </a:r>
            <a:r>
              <a:rPr lang="fr-FR" sz="2400" dirty="0" err="1"/>
              <a:t>Iikura</a:t>
            </a:r>
            <a:r>
              <a:rPr lang="fr-FR" sz="2400" dirty="0"/>
              <a:t>, et al., J. </a:t>
            </a:r>
            <a:r>
              <a:rPr lang="fr-FR" sz="2400" dirty="0" err="1"/>
              <a:t>Chem</a:t>
            </a:r>
            <a:r>
              <a:rPr lang="fr-FR" sz="2400" dirty="0"/>
              <a:t>. Phys. 115, 3540 (2001); Y. </a:t>
            </a:r>
            <a:r>
              <a:rPr lang="fr-FR" sz="2400" dirty="0" err="1"/>
              <a:t>Tawada</a:t>
            </a:r>
            <a:r>
              <a:rPr lang="fr-FR" sz="2400" dirty="0"/>
              <a:t>, et al., J. </a:t>
            </a:r>
            <a:r>
              <a:rPr lang="fr-FR" sz="2400" dirty="0" err="1"/>
              <a:t>Chem</a:t>
            </a:r>
            <a:r>
              <a:rPr lang="fr-FR" sz="2400" dirty="0"/>
              <a:t>. Phys. 120, 8425 (2004)</a:t>
            </a:r>
            <a:r>
              <a:rPr lang="en-US" sz="2400" dirty="0"/>
              <a:t>) </a:t>
            </a:r>
            <a:r>
              <a:rPr lang="ru-RU" sz="2400" dirty="0"/>
              <a:t>и</a:t>
            </a:r>
            <a:r>
              <a:rPr lang="en-US" sz="2400" dirty="0" smtClean="0"/>
              <a:t> “Coulomb-attenuated” </a:t>
            </a:r>
            <a:r>
              <a:rPr lang="ru-RU" sz="2400" dirty="0" smtClean="0"/>
              <a:t>методы</a:t>
            </a:r>
            <a:r>
              <a:rPr lang="en-US" sz="2400" dirty="0" smtClean="0"/>
              <a:t> DFT (CAM-DFT</a:t>
            </a:r>
            <a:r>
              <a:rPr lang="en-US" sz="2400" dirty="0"/>
              <a:t>, </a:t>
            </a:r>
            <a:r>
              <a:rPr lang="fr-FR" sz="2400" dirty="0"/>
              <a:t>T. </a:t>
            </a:r>
            <a:r>
              <a:rPr lang="fr-FR" sz="2400" dirty="0" err="1"/>
              <a:t>Yanai</a:t>
            </a:r>
            <a:r>
              <a:rPr lang="fr-FR" sz="2400" dirty="0"/>
              <a:t>, et al., </a:t>
            </a:r>
            <a:r>
              <a:rPr lang="fr-FR" sz="2400" dirty="0" err="1"/>
              <a:t>Chem</a:t>
            </a:r>
            <a:r>
              <a:rPr lang="fr-FR" sz="2400" dirty="0"/>
              <a:t>. Phys. </a:t>
            </a:r>
            <a:r>
              <a:rPr lang="fr-FR" sz="2400" dirty="0" err="1"/>
              <a:t>Lett</a:t>
            </a:r>
            <a:r>
              <a:rPr lang="fr-FR" sz="2400" dirty="0"/>
              <a:t>. 393, 51 (2004)</a:t>
            </a:r>
            <a:r>
              <a:rPr lang="en-US" sz="2400" dirty="0" smtClean="0"/>
              <a:t>).</a:t>
            </a:r>
            <a:endParaRPr lang="ru-RU" sz="2400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-36512" y="6361113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6" name="Рисунок 7" descr="logo_eng_new_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Использование квантово-химического и атомистического моделирования в органической </a:t>
            </a:r>
            <a:r>
              <a:rPr lang="ru-RU" alt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нанофотонике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ru-RU" alt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органические фотовольтаические и светоизлучающие устройства</a:t>
            </a:r>
            <a:r>
              <a:rPr lang="ru-RU" alt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 </a:t>
            </a:r>
            <a:endParaRPr lang="en-GB" alt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79388" y="1125538"/>
            <a:ext cx="8429625" cy="52863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b="1" dirty="0" smtClean="0">
                <a:latin typeface="Arial Narrow" pitchFamily="34" charset="0"/>
              </a:rPr>
              <a:t>Предсказательное моделирование микроструктуры материалов с использованием методов молекулярной динамики (МД) и/или Монте-Карло (МК)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Квантово-химические расчеты электронных уровней энергии в реальном материале с использованием рассчитанной микроструктуры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b="1" dirty="0" smtClean="0">
                <a:latin typeface="Arial Narrow" pitchFamily="34" charset="0"/>
              </a:rPr>
              <a:t>Квантово-химический расчет параметров переноса заряда и энергии </a:t>
            </a:r>
            <a:r>
              <a:rPr lang="en-US" sz="22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энергия реорганизации, интегралы перескока</a:t>
            </a:r>
            <a:r>
              <a:rPr lang="en-US" sz="22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и т</a:t>
            </a:r>
            <a:r>
              <a:rPr lang="en-US" sz="2200" b="1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д.)</a:t>
            </a:r>
            <a:endParaRPr lang="en-US" sz="22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</a:rPr>
              <a:t>Использование комбинации различных подходов и методов:</a:t>
            </a:r>
            <a:endParaRPr lang="en-US" sz="22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Молекулярная квантовая химия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ru-RU" sz="2000" b="1" dirty="0" smtClean="0">
                <a:latin typeface="Arial Narrow" pitchFamily="34" charset="0"/>
              </a:rPr>
              <a:t>Твердотельные квантово-механические методы (в периодических моделях в базисе плоских волн или </a:t>
            </a:r>
            <a:r>
              <a:rPr lang="ru-RU" sz="2000" b="1" dirty="0" err="1" smtClean="0">
                <a:latin typeface="Arial Narrow" pitchFamily="34" charset="0"/>
              </a:rPr>
              <a:t>блоховских</a:t>
            </a:r>
            <a:r>
              <a:rPr lang="ru-RU" sz="2000" b="1" dirty="0" smtClean="0">
                <a:latin typeface="Arial Narrow" pitchFamily="34" charset="0"/>
              </a:rPr>
              <a:t> функций)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Методы, основанные на использовании классических потенциалов (методы МД и МК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Методы моделирования редких событий (кинетический метод МК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ускоренная МД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МД редких событий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b="1" dirty="0" smtClean="0">
                <a:latin typeface="Arial Narrow" pitchFamily="34" charset="0"/>
              </a:rPr>
              <a:t>и т.д.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…)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750"/>
            <a:ext cx="602606" cy="476250"/>
          </a:xfrm>
        </p:spPr>
        <p:txBody>
          <a:bodyPr/>
          <a:lstStyle/>
          <a:p>
            <a:pPr>
              <a:defRPr/>
            </a:pPr>
            <a:fld id="{B29F289E-40CA-4C54-BCA6-8095A554197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24582" name="Рисунок 7" descr="logo_eng_new_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46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Слой инжекции электронов/блокады дырок</a:t>
            </a:r>
            <a:r>
              <a:rPr lang="en-AU" sz="2400" b="1" dirty="0" smtClean="0">
                <a:solidFill>
                  <a:srgbClr val="FF0000"/>
                </a:solidFill>
              </a:rPr>
              <a:t>, </a:t>
            </a:r>
            <a:r>
              <a:rPr lang="en-AU" sz="2400" b="1" dirty="0">
                <a:solidFill>
                  <a:srgbClr val="FF0000"/>
                </a:solidFill>
              </a:rPr>
              <a:t>40 </a:t>
            </a:r>
            <a:r>
              <a:rPr lang="ru-RU" sz="2400" b="1" cap="none" dirty="0" err="1" smtClean="0">
                <a:solidFill>
                  <a:srgbClr val="FF0000"/>
                </a:solidFill>
              </a:rPr>
              <a:t>нм</a:t>
            </a:r>
            <a:r>
              <a:rPr lang="en-AU" sz="2400" b="1" dirty="0" smtClean="0">
                <a:solidFill>
                  <a:srgbClr val="FF0000"/>
                </a:solidFill>
              </a:rPr>
              <a:t>: </a:t>
            </a:r>
            <a:r>
              <a:rPr kumimoji="0"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TPBi</a:t>
            </a:r>
            <a:endParaRPr kumimoji="0" lang="ru-RU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160"/>
            <a:ext cx="3993262" cy="34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05476"/>
            <a:ext cx="399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Оптимизированная структура</a:t>
            </a:r>
            <a:r>
              <a:rPr lang="en-US" b="1" dirty="0" smtClean="0"/>
              <a:t> TPBi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1433" y="636540"/>
            <a:ext cx="5076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Соединение </a:t>
            </a:r>
            <a:r>
              <a:rPr lang="en-US" sz="2400" dirty="0" smtClean="0"/>
              <a:t>1,3,5-</a:t>
            </a:r>
            <a:r>
              <a:rPr lang="ru-RU" sz="2400" dirty="0" err="1" smtClean="0"/>
              <a:t>трис</a:t>
            </a:r>
            <a:r>
              <a:rPr lang="en-US" sz="2400" dirty="0" smtClean="0"/>
              <a:t>(N-</a:t>
            </a:r>
            <a:r>
              <a:rPr lang="ru-RU" sz="2400" dirty="0" smtClean="0"/>
              <a:t>фенил</a:t>
            </a:r>
            <a:r>
              <a:rPr lang="en-US" sz="2400" dirty="0" smtClean="0"/>
              <a:t>-1H-</a:t>
            </a:r>
            <a:r>
              <a:rPr lang="ru-RU" sz="2400" dirty="0" err="1" smtClean="0"/>
              <a:t>бензимидазол</a:t>
            </a:r>
            <a:r>
              <a:rPr lang="en-US" sz="2400" dirty="0" smtClean="0"/>
              <a:t>-2-</a:t>
            </a:r>
            <a:r>
              <a:rPr lang="ru-RU" sz="2400" dirty="0" smtClean="0"/>
              <a:t>ил</a:t>
            </a:r>
            <a:r>
              <a:rPr lang="en-US" sz="2400" dirty="0" smtClean="0"/>
              <a:t>)</a:t>
            </a:r>
            <a:r>
              <a:rPr lang="ru-RU" sz="2400" dirty="0" smtClean="0"/>
              <a:t>бензол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TPBi) </a:t>
            </a:r>
            <a:r>
              <a:rPr lang="ru-RU" sz="2400" dirty="0" smtClean="0"/>
              <a:t>используется как электрон-транспортный и дырочно- блокирующий материал в </a:t>
            </a:r>
            <a:r>
              <a:rPr lang="en-US" sz="2400" dirty="0" smtClean="0"/>
              <a:t>OLED</a:t>
            </a:r>
            <a:r>
              <a:rPr lang="ru-RU" sz="2400" dirty="0" smtClean="0"/>
              <a:t>, основанных на флуоресцентных и </a:t>
            </a:r>
            <a:r>
              <a:rPr lang="ru-RU" sz="2400" dirty="0" err="1" smtClean="0"/>
              <a:t>фосфоресцентных</a:t>
            </a:r>
            <a:r>
              <a:rPr lang="ru-RU" sz="2400" dirty="0" smtClean="0"/>
              <a:t> эмиттерах.</a:t>
            </a:r>
            <a:endParaRPr lang="en-US" sz="2400" dirty="0" smtClean="0"/>
          </a:p>
          <a:p>
            <a:r>
              <a:rPr lang="ru-RU" sz="2400" dirty="0" smtClean="0"/>
              <a:t>По сравнению с </a:t>
            </a:r>
            <a:r>
              <a:rPr lang="en-US" sz="2400" dirty="0" smtClean="0"/>
              <a:t>Alq3, TPBi </a:t>
            </a:r>
            <a:r>
              <a:rPr lang="ru-RU" sz="2400" dirty="0" smtClean="0"/>
              <a:t>имеет более низкое сродство к электрону (</a:t>
            </a:r>
            <a:r>
              <a:rPr lang="en-US" sz="2400" dirty="0" smtClean="0"/>
              <a:t>EA </a:t>
            </a:r>
            <a:r>
              <a:rPr lang="ru-RU" sz="2400" dirty="0" smtClean="0"/>
              <a:t>= </a:t>
            </a:r>
            <a:r>
              <a:rPr lang="en-US" sz="2400" dirty="0" smtClean="0"/>
              <a:t>2.7 eV) </a:t>
            </a:r>
            <a:r>
              <a:rPr lang="ru-RU" sz="2400" dirty="0" smtClean="0"/>
              <a:t>и более высокий потенциал ионизации (</a:t>
            </a:r>
            <a:r>
              <a:rPr lang="en-US" sz="2400" dirty="0" smtClean="0"/>
              <a:t>IP</a:t>
            </a:r>
            <a:r>
              <a:rPr lang="ru-RU" sz="2400" dirty="0" smtClean="0"/>
              <a:t> </a:t>
            </a:r>
            <a:r>
              <a:rPr lang="en-US" sz="2400" dirty="0" smtClean="0"/>
              <a:t>~ 6.2–6.7 eV). </a:t>
            </a:r>
            <a:r>
              <a:rPr lang="ru-RU" sz="2400" dirty="0" smtClean="0"/>
              <a:t>Поэтому </a:t>
            </a:r>
            <a:r>
              <a:rPr lang="en-US" sz="2400" dirty="0" smtClean="0"/>
              <a:t>TPBi </a:t>
            </a:r>
            <a:r>
              <a:rPr lang="ru-RU" sz="2400" dirty="0" smtClean="0"/>
              <a:t>лучше блокирует дырки, чем</a:t>
            </a:r>
            <a:r>
              <a:rPr lang="en-US" sz="2400" dirty="0" smtClean="0"/>
              <a:t> Alq3. </a:t>
            </a:r>
          </a:p>
          <a:p>
            <a:r>
              <a:rPr lang="fi-FI" altLang="en-US" sz="2400" dirty="0" smtClean="0">
                <a:solidFill>
                  <a:srgbClr val="000000"/>
                </a:solidFill>
                <a:cs typeface="Arial" pitchFamily="34" charset="0"/>
              </a:rPr>
              <a:t>A.P</a:t>
            </a:r>
            <a:r>
              <a:rPr lang="fi-FI" altLang="en-US" sz="2400" dirty="0">
                <a:solidFill>
                  <a:srgbClr val="000000"/>
                </a:solidFill>
                <a:cs typeface="Arial" pitchFamily="34" charset="0"/>
              </a:rPr>
              <a:t>. Kulkarni, et al., Chem. Mater., 2004, Vol. 16, № 23, p. 4556-4573</a:t>
            </a:r>
            <a:endParaRPr lang="en-GB" sz="2400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70121" y="6336000"/>
            <a:ext cx="9037367" cy="1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81750"/>
            <a:ext cx="602606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9" name="Рисунок 7" descr="logo_eng_new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азвание 1"/>
          <p:cNvSpPr>
            <a:spLocks noGrp="1"/>
          </p:cNvSpPr>
          <p:nvPr>
            <p:ph type="title"/>
          </p:nvPr>
        </p:nvSpPr>
        <p:spPr>
          <a:xfrm>
            <a:off x="546100" y="90488"/>
            <a:ext cx="8140700" cy="3683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b="1" smtClean="0">
                <a:solidFill>
                  <a:srgbClr val="FF0000"/>
                </a:solidFill>
              </a:rPr>
              <a:t>Ячейка из 144 молекул </a:t>
            </a:r>
            <a:r>
              <a:rPr lang="en-US" altLang="en-US" sz="3200" b="1" smtClean="0">
                <a:solidFill>
                  <a:srgbClr val="FF0000"/>
                </a:solidFill>
              </a:rPr>
              <a:t>TPBi</a:t>
            </a:r>
            <a:endParaRPr lang="ru-RU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5362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" r="204"/>
          <a:stretch>
            <a:fillRect/>
          </a:stretch>
        </p:blipFill>
        <p:spPr>
          <a:xfrm>
            <a:off x="0" y="901620"/>
            <a:ext cx="5796136" cy="5429965"/>
          </a:xfrm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805545" y="1077445"/>
            <a:ext cx="331254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/>
              <a:t>144 </a:t>
            </a:r>
            <a:r>
              <a:rPr lang="ru-RU" altLang="en-US" sz="1800" dirty="0" smtClean="0"/>
              <a:t>молекулы </a:t>
            </a:r>
            <a:r>
              <a:rPr lang="en-US" altLang="en-US" sz="1800" dirty="0" smtClean="0"/>
              <a:t>TPBI </a:t>
            </a:r>
            <a:r>
              <a:rPr lang="ru-RU" altLang="en-US" sz="1800" dirty="0" smtClean="0"/>
              <a:t>в случайных положениях и ориентациях в ячейке </a:t>
            </a:r>
            <a:r>
              <a:rPr lang="en-US" altLang="en-US" sz="1800" dirty="0" smtClean="0"/>
              <a:t>7х7х7 </a:t>
            </a:r>
            <a:r>
              <a:rPr lang="ru-RU" altLang="en-US" sz="1800" dirty="0" err="1" smtClean="0"/>
              <a:t>нм</a:t>
            </a:r>
            <a:r>
              <a:rPr lang="ru-RU" altLang="en-US" sz="1800" dirty="0"/>
              <a:t> </a:t>
            </a:r>
            <a:r>
              <a:rPr lang="en-US" altLang="en-US" sz="1800" dirty="0" smtClean="0"/>
              <a:t>(</a:t>
            </a:r>
            <a:r>
              <a:rPr lang="ru-RU" altLang="en-US" sz="1800" dirty="0" smtClean="0"/>
              <a:t>метод МК</a:t>
            </a:r>
            <a:r>
              <a:rPr lang="en-US" altLang="en-US" sz="1800" dirty="0" smtClean="0"/>
              <a:t>). </a:t>
            </a:r>
          </a:p>
          <a:p>
            <a:r>
              <a:rPr lang="ru-RU" altLang="en-US" sz="1800" dirty="0" smtClean="0"/>
              <a:t>МД интегрирование </a:t>
            </a:r>
            <a:r>
              <a:rPr lang="en-US" altLang="en-US" sz="1800" dirty="0" smtClean="0"/>
              <a:t>500 </a:t>
            </a:r>
            <a:r>
              <a:rPr lang="ru-RU" altLang="en-US" sz="1800" dirty="0" err="1" smtClean="0"/>
              <a:t>пс</a:t>
            </a:r>
            <a:r>
              <a:rPr lang="ru-RU" altLang="en-US" sz="1800" dirty="0" smtClean="0"/>
              <a:t> при</a:t>
            </a:r>
            <a:r>
              <a:rPr lang="en-US" altLang="en-US" sz="1800" dirty="0" smtClean="0"/>
              <a:t> 900 K</a:t>
            </a:r>
            <a:r>
              <a:rPr lang="en-US" altLang="en-US" sz="1800" dirty="0"/>
              <a:t>, </a:t>
            </a:r>
            <a:r>
              <a:rPr lang="ru-RU" altLang="en-US" sz="1800" dirty="0" smtClean="0"/>
              <a:t>стороны ячейки уменьшали с постоянной скоростью до достижения экспериментальной плотности материала. Снова проводили МД моделирование </a:t>
            </a:r>
            <a:r>
              <a:rPr lang="en-US" altLang="en-US" sz="1800" dirty="0" smtClean="0"/>
              <a:t>500 </a:t>
            </a:r>
            <a:r>
              <a:rPr lang="ru-RU" altLang="en-US" sz="1800" dirty="0" err="1" smtClean="0"/>
              <a:t>пс</a:t>
            </a:r>
            <a:r>
              <a:rPr lang="ru-RU" altLang="en-US" sz="1800" dirty="0" smtClean="0"/>
              <a:t> при</a:t>
            </a:r>
            <a:r>
              <a:rPr lang="en-US" altLang="en-US" sz="1800" dirty="0" smtClean="0"/>
              <a:t> 600 </a:t>
            </a:r>
            <a:r>
              <a:rPr lang="en-US" altLang="en-US" sz="1800" dirty="0" smtClean="0"/>
              <a:t>K </a:t>
            </a:r>
            <a:r>
              <a:rPr lang="ru-RU" altLang="en-US" sz="1800" dirty="0" smtClean="0"/>
              <a:t>с постоянным объемом ячейки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NPT </a:t>
            </a:r>
            <a:r>
              <a:rPr lang="ru-RU" altLang="en-US" sz="1800" dirty="0" smtClean="0"/>
              <a:t>ансамбль</a:t>
            </a:r>
            <a:r>
              <a:rPr lang="en-US" altLang="en-US" sz="1800" dirty="0" smtClean="0"/>
              <a:t>). </a:t>
            </a:r>
            <a:r>
              <a:rPr lang="ru-RU" altLang="en-US" sz="1800" dirty="0" smtClean="0"/>
              <a:t>На последней стадии МД моделирование выполняли </a:t>
            </a:r>
            <a:r>
              <a:rPr lang="en-US" altLang="en-US" sz="1800" dirty="0"/>
              <a:t>500 </a:t>
            </a:r>
            <a:r>
              <a:rPr lang="ru-RU" altLang="en-US" sz="1800" dirty="0" err="1" smtClean="0"/>
              <a:t>пс</a:t>
            </a:r>
            <a:r>
              <a:rPr lang="ru-RU" altLang="en-US" sz="1800" dirty="0" smtClean="0"/>
              <a:t> </a:t>
            </a:r>
            <a:r>
              <a:rPr lang="ru-RU" altLang="en-US" sz="1800" dirty="0" smtClean="0"/>
              <a:t>при </a:t>
            </a:r>
            <a:r>
              <a:rPr lang="en-US" altLang="en-US" sz="1800" dirty="0" smtClean="0"/>
              <a:t>298 K. </a:t>
            </a:r>
            <a:r>
              <a:rPr lang="ru-RU" altLang="en-US" sz="1800" dirty="0" smtClean="0"/>
              <a:t>Выполнено 10 независимых расчетов по этой схеме и получено 10 ячеек с </a:t>
            </a:r>
            <a:r>
              <a:rPr lang="en-US" altLang="en-US" sz="1800" dirty="0" smtClean="0"/>
              <a:t>1440 </a:t>
            </a:r>
            <a:r>
              <a:rPr lang="ru-RU" altLang="en-US" sz="1800" dirty="0" smtClean="0"/>
              <a:t>молекул всего</a:t>
            </a:r>
            <a:r>
              <a:rPr lang="en-US" altLang="en-US" sz="1800" dirty="0" smtClean="0"/>
              <a:t>. </a:t>
            </a:r>
            <a:endParaRPr lang="ru-RU" altLang="en-US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677-6555-472D-99A3-37005A832C5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7" name="Рисунок 7" descr="logo_eng_new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651304" cy="614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Молекула TPB</a:t>
            </a:r>
            <a:r>
              <a:rPr lang="en-US" sz="3200" b="1" dirty="0" err="1">
                <a:solidFill>
                  <a:srgbClr val="FF0000"/>
                </a:solidFill>
              </a:rPr>
              <a:t>i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 слое и ее окружение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386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" r="-537"/>
          <a:stretch>
            <a:fillRect/>
          </a:stretch>
        </p:blipFill>
        <p:spPr>
          <a:xfrm>
            <a:off x="251520" y="1106487"/>
            <a:ext cx="4932804" cy="5112000"/>
          </a:xfrm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54026" y="986265"/>
            <a:ext cx="302433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en-US" dirty="0" smtClean="0"/>
              <a:t>Число молекул в единичном объеме </a:t>
            </a:r>
            <a:r>
              <a:rPr lang="en-US" altLang="en-US" dirty="0" smtClean="0"/>
              <a:t>1.04</a:t>
            </a:r>
            <a:r>
              <a:rPr lang="ru-RU" altLang="en-US" dirty="0" smtClean="0"/>
              <a:t> молекул</a:t>
            </a:r>
            <a:r>
              <a:rPr lang="en-US" altLang="en-US" dirty="0" smtClean="0"/>
              <a:t>/</a:t>
            </a:r>
            <a:r>
              <a:rPr lang="ru-RU" altLang="en-US" dirty="0" err="1" smtClean="0"/>
              <a:t>нм</a:t>
            </a:r>
            <a:r>
              <a:rPr lang="en-US" altLang="en-US" baseline="30000" dirty="0" smtClean="0"/>
              <a:t>3</a:t>
            </a:r>
            <a:endParaRPr lang="en-US" altLang="en-US" baseline="30000" dirty="0"/>
          </a:p>
          <a:p>
            <a:endParaRPr lang="en-US" altLang="en-US" dirty="0"/>
          </a:p>
          <a:p>
            <a:r>
              <a:rPr lang="ru-RU" altLang="en-US" dirty="0" smtClean="0"/>
              <a:t>Среднее расстояние между </a:t>
            </a:r>
            <a:r>
              <a:rPr lang="en-US" altLang="en-US" dirty="0" smtClean="0"/>
              <a:t> </a:t>
            </a:r>
            <a:r>
              <a:rPr lang="ru-RU" altLang="en-US" dirty="0" smtClean="0"/>
              <a:t>центрами молекул </a:t>
            </a:r>
            <a:r>
              <a:rPr lang="en-US" altLang="en-US" dirty="0" smtClean="0"/>
              <a:t>6.1 </a:t>
            </a:r>
            <a:r>
              <a:rPr lang="en-US" altLang="en-US" dirty="0"/>
              <a:t>Å</a:t>
            </a:r>
          </a:p>
          <a:p>
            <a:endParaRPr lang="en-US" altLang="en-US" dirty="0"/>
          </a:p>
          <a:p>
            <a:r>
              <a:rPr lang="ru-RU" altLang="en-US" dirty="0" smtClean="0"/>
              <a:t>Среднее число соседних молекул </a:t>
            </a:r>
            <a:r>
              <a:rPr lang="en-US" altLang="en-US" dirty="0" smtClean="0"/>
              <a:t>16 </a:t>
            </a:r>
            <a:r>
              <a:rPr lang="en-US" altLang="en-US" dirty="0"/>
              <a:t>± 3 </a:t>
            </a:r>
            <a:r>
              <a:rPr lang="ru-RU" altLang="en-US" dirty="0" smtClean="0"/>
              <a:t>для близких контактов на расстоянии </a:t>
            </a:r>
            <a:r>
              <a:rPr lang="en-US" altLang="en-US" dirty="0" smtClean="0"/>
              <a:t>5 </a:t>
            </a:r>
            <a:r>
              <a:rPr lang="en-US" altLang="en-US" dirty="0"/>
              <a:t>Å</a:t>
            </a:r>
            <a:endParaRPr lang="ru-RU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677-6555-472D-99A3-37005A832C5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7334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Распределение энергий </a:t>
            </a:r>
            <a:r>
              <a:rPr lang="en-US" sz="2400" b="1" dirty="0" smtClean="0">
                <a:solidFill>
                  <a:srgbClr val="FF0000"/>
                </a:solidFill>
              </a:rPr>
              <a:t>homo 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lumo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TPBI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PCM)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42974" y="1787730"/>
            <a:ext cx="9101026" cy="4686095"/>
            <a:chOff x="42974" y="1477112"/>
            <a:chExt cx="9294832" cy="4686273"/>
          </a:xfrm>
        </p:grpSpPr>
        <p:grpSp>
          <p:nvGrpSpPr>
            <p:cNvPr id="5" name="Группа 3"/>
            <p:cNvGrpSpPr>
              <a:grpSpLocks/>
            </p:cNvGrpSpPr>
            <p:nvPr/>
          </p:nvGrpSpPr>
          <p:grpSpPr bwMode="auto">
            <a:xfrm>
              <a:off x="4716016" y="1477112"/>
              <a:ext cx="4621790" cy="4676952"/>
              <a:chOff x="4513958" y="1168988"/>
              <a:chExt cx="5024966" cy="4995333"/>
            </a:xfrm>
          </p:grpSpPr>
          <p:graphicFrame>
            <p:nvGraphicFramePr>
              <p:cNvPr id="6" name="Диаграмма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1363742"/>
                  </p:ext>
                </p:extLst>
              </p:nvPr>
            </p:nvGraphicFramePr>
            <p:xfrm>
              <a:off x="4513958" y="1168988"/>
              <a:ext cx="5024966" cy="49953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7417" name="TextBox 2"/>
              <p:cNvSpPr txBox="1">
                <a:spLocks noChangeArrowheads="1"/>
              </p:cNvSpPr>
              <p:nvPr/>
            </p:nvSpPr>
            <p:spPr bwMode="auto">
              <a:xfrm>
                <a:off x="4988005" y="1922379"/>
                <a:ext cx="1952928" cy="1222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en-US" sz="1800" dirty="0" err="1"/>
                  <a:t>E</a:t>
                </a:r>
                <a:r>
                  <a:rPr lang="en-US" altLang="en-US" sz="1800" baseline="-25000" dirty="0" err="1"/>
                  <a:t>av</a:t>
                </a:r>
                <a:r>
                  <a:rPr lang="en-US" altLang="en-US" sz="1800" dirty="0"/>
                  <a:t> = </a:t>
                </a:r>
                <a:r>
                  <a:rPr lang="en-US" altLang="en-US" sz="1800" dirty="0" smtClean="0"/>
                  <a:t>–1.89 </a:t>
                </a:r>
                <a:r>
                  <a:rPr lang="en-US" altLang="en-US" sz="1800" dirty="0" err="1"/>
                  <a:t>eV</a:t>
                </a:r>
                <a:endParaRPr lang="en-US" altLang="en-US" sz="1800" dirty="0"/>
              </a:p>
              <a:p>
                <a:pPr>
                  <a:lnSpc>
                    <a:spcPct val="130000"/>
                  </a:lnSpc>
                </a:pPr>
                <a:r>
                  <a:rPr lang="en-US" altLang="en-US" sz="1800" dirty="0" err="1"/>
                  <a:t>E</a:t>
                </a:r>
                <a:r>
                  <a:rPr lang="en-US" altLang="en-US" sz="1800" baseline="-25000" dirty="0" err="1"/>
                  <a:t>exp</a:t>
                </a:r>
                <a:r>
                  <a:rPr lang="en-US" altLang="en-US" sz="1800" dirty="0"/>
                  <a:t>= </a:t>
                </a:r>
                <a:r>
                  <a:rPr lang="en-US" altLang="en-US" sz="1800" dirty="0" smtClean="0"/>
                  <a:t>–2.7 </a:t>
                </a:r>
                <a:r>
                  <a:rPr lang="en-US" altLang="en-US" sz="1800" dirty="0" err="1"/>
                  <a:t>eV</a:t>
                </a:r>
                <a:endParaRPr lang="en-US" altLang="en-US" sz="18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altLang="en-US" sz="1800" dirty="0" err="1"/>
                  <a:t>σ</a:t>
                </a:r>
                <a:r>
                  <a:rPr lang="en-US" altLang="en-US" sz="1800" dirty="0"/>
                  <a:t> = </a:t>
                </a:r>
                <a:r>
                  <a:rPr lang="en-US" altLang="en-US" sz="1800" dirty="0" smtClean="0"/>
                  <a:t>0.045 </a:t>
                </a:r>
                <a:r>
                  <a:rPr lang="en-US" altLang="en-US" sz="1800" dirty="0" err="1"/>
                  <a:t>eV</a:t>
                </a:r>
                <a:endParaRPr lang="en-US" altLang="en-US" sz="1800" dirty="0"/>
              </a:p>
            </p:txBody>
          </p:sp>
        </p:grpSp>
        <p:grpSp>
          <p:nvGrpSpPr>
            <p:cNvPr id="7" name="Группа 7"/>
            <p:cNvGrpSpPr>
              <a:grpSpLocks/>
            </p:cNvGrpSpPr>
            <p:nvPr/>
          </p:nvGrpSpPr>
          <p:grpSpPr bwMode="auto">
            <a:xfrm>
              <a:off x="42974" y="1486433"/>
              <a:ext cx="4522210" cy="4676952"/>
              <a:chOff x="42974" y="1486433"/>
              <a:chExt cx="4522210" cy="4676952"/>
            </a:xfrm>
          </p:grpSpPr>
          <p:graphicFrame>
            <p:nvGraphicFramePr>
              <p:cNvPr id="9" name="Диаграмма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3743450"/>
                  </p:ext>
                </p:extLst>
              </p:nvPr>
            </p:nvGraphicFramePr>
            <p:xfrm>
              <a:off x="42974" y="1486433"/>
              <a:ext cx="4522210" cy="46769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415" name="TextBox 9"/>
              <p:cNvSpPr txBox="1">
                <a:spLocks noChangeArrowheads="1"/>
              </p:cNvSpPr>
              <p:nvPr/>
            </p:nvSpPr>
            <p:spPr bwMode="auto">
              <a:xfrm>
                <a:off x="457199" y="2182486"/>
                <a:ext cx="1710837" cy="1144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en-US" sz="1800" dirty="0" err="1"/>
                  <a:t>E</a:t>
                </a:r>
                <a:r>
                  <a:rPr lang="en-US" altLang="en-US" sz="1800" baseline="-25000" dirty="0" err="1"/>
                  <a:t>av</a:t>
                </a:r>
                <a:r>
                  <a:rPr lang="en-US" altLang="en-US" sz="1800" dirty="0"/>
                  <a:t> = </a:t>
                </a:r>
                <a:r>
                  <a:rPr lang="en-US" altLang="en-US" sz="1800" dirty="0" smtClean="0"/>
                  <a:t>–</a:t>
                </a:r>
                <a:r>
                  <a:rPr lang="en-US" altLang="en-US" sz="1800" dirty="0" smtClean="0"/>
                  <a:t>6.18</a:t>
                </a:r>
                <a:r>
                  <a:rPr lang="ru-RU" altLang="en-US" sz="1800" dirty="0"/>
                  <a:t> </a:t>
                </a:r>
                <a:r>
                  <a:rPr lang="en-US" altLang="en-US" sz="1800" dirty="0" smtClean="0"/>
                  <a:t>eV</a:t>
                </a:r>
                <a:endParaRPr lang="en-US" altLang="en-US" sz="1800" dirty="0"/>
              </a:p>
              <a:p>
                <a:pPr>
                  <a:lnSpc>
                    <a:spcPct val="130000"/>
                  </a:lnSpc>
                </a:pPr>
                <a:r>
                  <a:rPr lang="en-US" altLang="en-US" sz="1800" dirty="0" err="1"/>
                  <a:t>E</a:t>
                </a:r>
                <a:r>
                  <a:rPr lang="en-US" altLang="en-US" sz="1800" baseline="-25000" dirty="0" err="1"/>
                  <a:t>exp</a:t>
                </a:r>
                <a:r>
                  <a:rPr lang="en-US" altLang="en-US" sz="1800" dirty="0"/>
                  <a:t>= </a:t>
                </a:r>
                <a:r>
                  <a:rPr lang="en-US" altLang="en-US" sz="1800" dirty="0" smtClean="0"/>
                  <a:t>–6.3 </a:t>
                </a:r>
                <a:r>
                  <a:rPr lang="en-US" altLang="en-US" sz="1800" dirty="0" err="1"/>
                  <a:t>eV</a:t>
                </a:r>
                <a:endParaRPr lang="en-US" altLang="en-US" sz="1800" baseline="-25000" dirty="0"/>
              </a:p>
              <a:p>
                <a:pPr>
                  <a:lnSpc>
                    <a:spcPct val="120000"/>
                  </a:lnSpc>
                </a:pPr>
                <a:r>
                  <a:rPr lang="en-US" altLang="en-US" sz="1800" dirty="0" err="1"/>
                  <a:t>σ</a:t>
                </a:r>
                <a:r>
                  <a:rPr lang="en-US" altLang="en-US" sz="1800" dirty="0"/>
                  <a:t> = </a:t>
                </a:r>
                <a:r>
                  <a:rPr lang="en-US" altLang="en-US" sz="1800" dirty="0" smtClean="0"/>
                  <a:t>0.032 </a:t>
                </a:r>
                <a:r>
                  <a:rPr lang="en-US" altLang="en-US" sz="1800" dirty="0" err="1"/>
                  <a:t>eV</a:t>
                </a:r>
                <a:endParaRPr lang="en-US" altLang="en-US" sz="1800" dirty="0"/>
              </a:p>
            </p:txBody>
          </p:sp>
        </p:grpSp>
      </p:grp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0" y="100990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 smtClean="0"/>
              <a:t>DFT-D</a:t>
            </a:r>
            <a:r>
              <a:rPr lang="en-US" altLang="en-US" sz="2000" dirty="0"/>
              <a:t>, PBE0, </a:t>
            </a:r>
            <a:r>
              <a:rPr lang="ru-RU" altLang="en-US" sz="2000" dirty="0" smtClean="0"/>
              <a:t>Базис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6-311(</a:t>
            </a:r>
            <a:r>
              <a:rPr lang="en-US" altLang="en-US" sz="2000" dirty="0" err="1"/>
              <a:t>d,p</a:t>
            </a:r>
            <a:r>
              <a:rPr lang="en-US" altLang="en-US" sz="2000" dirty="0" smtClean="0"/>
              <a:t>) </a:t>
            </a:r>
            <a:r>
              <a:rPr lang="ru-RU" altLang="en-US" sz="2000" dirty="0" smtClean="0"/>
              <a:t>или</a:t>
            </a:r>
            <a:r>
              <a:rPr lang="en-US" altLang="en-US" sz="2000" dirty="0" smtClean="0"/>
              <a:t> </a:t>
            </a:r>
            <a:r>
              <a:rPr lang="ru-RU" altLang="en-US" sz="2000" dirty="0" err="1"/>
              <a:t>сс</a:t>
            </a:r>
            <a:r>
              <a:rPr lang="ru-RU" altLang="en-US" sz="2000" dirty="0"/>
              <a:t>-</a:t>
            </a:r>
            <a:r>
              <a:rPr lang="en-US" altLang="en-US" sz="2000" dirty="0" err="1" smtClean="0"/>
              <a:t>pVTZ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PCM: </a:t>
            </a:r>
            <a:r>
              <a:rPr lang="en-US" altLang="en-US" sz="2000" dirty="0" smtClean="0"/>
              <a:t>R</a:t>
            </a:r>
            <a:r>
              <a:rPr lang="ru-RU" altLang="en-US" sz="2000" baseline="-25000" dirty="0" err="1" smtClean="0"/>
              <a:t>раств</a:t>
            </a:r>
            <a:r>
              <a:rPr lang="en-US" altLang="en-US" sz="2000" dirty="0" smtClean="0"/>
              <a:t>= </a:t>
            </a:r>
            <a:r>
              <a:rPr lang="en-US" altLang="en-US" sz="2000" dirty="0"/>
              <a:t>8 Å, </a:t>
            </a:r>
            <a:r>
              <a:rPr lang="en-US" altLang="en-US" sz="2000" dirty="0" smtClean="0"/>
              <a:t>ε = </a:t>
            </a:r>
            <a:r>
              <a:rPr lang="en-US" altLang="en-US" sz="2000" dirty="0"/>
              <a:t>3, </a:t>
            </a:r>
            <a:r>
              <a:rPr lang="en-US" altLang="en-US" sz="2000" dirty="0" err="1" smtClean="0"/>
              <a:t>ε</a:t>
            </a:r>
            <a:r>
              <a:rPr lang="en-US" altLang="en-US" sz="2000" baseline="-25000" dirty="0" err="1" smtClean="0"/>
              <a:t>inf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= </a:t>
            </a:r>
            <a:r>
              <a:rPr lang="en-US" altLang="en-US" sz="2000" dirty="0"/>
              <a:t>3, </a:t>
            </a:r>
            <a:endParaRPr lang="en-US" altLang="en-US" sz="2000" dirty="0" smtClean="0"/>
          </a:p>
          <a:p>
            <a:r>
              <a:rPr lang="en-US" altLang="en-US" sz="2000" dirty="0" smtClean="0"/>
              <a:t>240 </a:t>
            </a:r>
            <a:r>
              <a:rPr lang="ru-RU" altLang="en-US" sz="2000" dirty="0" smtClean="0"/>
              <a:t>молекул</a:t>
            </a:r>
            <a:r>
              <a:rPr lang="en-US" altLang="en-US" sz="2000" dirty="0" smtClean="0"/>
              <a:t>. </a:t>
            </a:r>
            <a:r>
              <a:rPr lang="ru-RU" altLang="en-US" sz="2000" dirty="0" smtClean="0"/>
              <a:t>Диапазон полных </a:t>
            </a:r>
            <a:r>
              <a:rPr lang="ru-RU" altLang="en-US" sz="2000" dirty="0" err="1" smtClean="0"/>
              <a:t>энергй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E</a:t>
            </a:r>
            <a:r>
              <a:rPr lang="en-US" altLang="en-US" sz="2000" baseline="-25000" dirty="0" err="1"/>
              <a:t>max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E</a:t>
            </a:r>
            <a:r>
              <a:rPr lang="en-US" altLang="en-US" sz="2000" baseline="-25000" dirty="0" err="1"/>
              <a:t>min</a:t>
            </a:r>
            <a:r>
              <a:rPr lang="en-US" altLang="en-US" sz="2000" dirty="0"/>
              <a:t> = 1.65 eV (6-311(</a:t>
            </a:r>
            <a:r>
              <a:rPr lang="en-US" altLang="en-US" sz="2000" dirty="0" err="1"/>
              <a:t>d,p</a:t>
            </a:r>
            <a:r>
              <a:rPr lang="en-US" altLang="en-US" sz="2000" dirty="0"/>
              <a:t>)), 1.01 eV </a:t>
            </a:r>
            <a:r>
              <a:rPr lang="en-US" altLang="en-US" sz="2000" dirty="0" smtClean="0"/>
              <a:t>(</a:t>
            </a:r>
            <a:r>
              <a:rPr lang="ru-RU" altLang="en-US" sz="2000" dirty="0" err="1"/>
              <a:t>сс</a:t>
            </a:r>
            <a:r>
              <a:rPr lang="ru-RU" altLang="en-US" sz="2000" dirty="0"/>
              <a:t>-</a:t>
            </a:r>
            <a:r>
              <a:rPr lang="en-US" altLang="en-US" sz="2000" dirty="0" err="1" smtClean="0"/>
              <a:t>pVTZ</a:t>
            </a:r>
            <a:r>
              <a:rPr lang="en-US" altLang="en-US" sz="2000" dirty="0" smtClean="0"/>
              <a:t>)</a:t>
            </a:r>
            <a:endParaRPr lang="ru-RU" alt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677-6555-472D-99A3-37005A832C5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sz="3200" b="1" dirty="0" smtClean="0">
                <a:solidFill>
                  <a:srgbClr val="FF0000"/>
                </a:solidFill>
              </a:rPr>
              <a:t>Энергии реорганизации молекулы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tpbi</a:t>
            </a:r>
            <a:endParaRPr lang="ru-RU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88039"/>
              </p:ext>
            </p:extLst>
          </p:nvPr>
        </p:nvGraphicFramePr>
        <p:xfrm>
          <a:off x="35496" y="2348880"/>
          <a:ext cx="9073007" cy="2978436"/>
        </p:xfrm>
        <a:graphic>
          <a:graphicData uri="http://schemas.openxmlformats.org/drawingml/2006/table">
            <a:tbl>
              <a:tblPr/>
              <a:tblGrid>
                <a:gridCol w="4242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311(d,p)</a:t>
                      </a:r>
                      <a:endParaRPr kumimoji="0" lang="ru-RU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CCT</a:t>
                      </a:r>
                      <a:endParaRPr kumimoji="0" lang="ru-RU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ΔE</a:t>
                      </a:r>
                      <a:r>
                        <a:rPr kumimoji="0" lang="ru-RU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=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(n)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400" dirty="0" smtClean="0"/>
                        <a:t>–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(n)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dirty="0" smtClean="0"/>
                        <a:t>–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1,40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dirty="0" smtClean="0"/>
                        <a:t>–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1,43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ΔE</a:t>
                      </a:r>
                      <a:r>
                        <a:rPr kumimoji="0" lang="ru-RU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=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(an)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400" dirty="0" smtClean="0"/>
                        <a:t>–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(an)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dirty="0" smtClean="0"/>
                        <a:t>–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1,79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dirty="0" smtClean="0"/>
                        <a:t>–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1,82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ru-RU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reorg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=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ΔE</a:t>
                      </a:r>
                      <a:r>
                        <a:rPr kumimoji="0" lang="ru-RU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alt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400" dirty="0" smtClean="0"/>
                        <a:t>–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ΔE</a:t>
                      </a:r>
                      <a:r>
                        <a:rPr kumimoji="0" lang="ru-RU" alt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0,39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0,39 </a:t>
                      </a:r>
                      <a:r>
                        <a:rPr kumimoji="0" lang="ru-RU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eV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0" name="TextBox 6"/>
          <p:cNvSpPr txBox="1">
            <a:spLocks noChangeArrowheads="1"/>
          </p:cNvSpPr>
          <p:nvPr/>
        </p:nvSpPr>
        <p:spPr bwMode="auto">
          <a:xfrm>
            <a:off x="35496" y="131406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en-US" dirty="0" smtClean="0"/>
              <a:t>Метод</a:t>
            </a:r>
            <a:r>
              <a:rPr lang="en-US" altLang="en-US" dirty="0" smtClean="0"/>
              <a:t>: </a:t>
            </a:r>
            <a:r>
              <a:rPr lang="en-US" altLang="en-US" dirty="0"/>
              <a:t>DFT-D, </a:t>
            </a:r>
            <a:r>
              <a:rPr lang="en-US" altLang="en-US" dirty="0" smtClean="0"/>
              <a:t>PBE0; </a:t>
            </a:r>
            <a:r>
              <a:rPr lang="ru-RU" altLang="en-US" dirty="0" smtClean="0"/>
              <a:t>Базисные </a:t>
            </a:r>
            <a:r>
              <a:rPr lang="ru-RU" altLang="en-US" dirty="0" err="1" smtClean="0"/>
              <a:t>набоы</a:t>
            </a:r>
            <a:r>
              <a:rPr lang="en-US" altLang="en-US" dirty="0" smtClean="0"/>
              <a:t>: </a:t>
            </a:r>
            <a:r>
              <a:rPr lang="en-US" altLang="en-US" dirty="0"/>
              <a:t>6-311(</a:t>
            </a:r>
            <a:r>
              <a:rPr lang="en-US" altLang="en-US" dirty="0" err="1"/>
              <a:t>d,p</a:t>
            </a:r>
            <a:r>
              <a:rPr lang="en-US" altLang="en-US" dirty="0"/>
              <a:t>) </a:t>
            </a:r>
            <a:r>
              <a:rPr lang="ru-RU" altLang="en-US" dirty="0" smtClean="0"/>
              <a:t>и</a:t>
            </a:r>
            <a:r>
              <a:rPr lang="en-US" altLang="en-US" dirty="0" smtClean="0"/>
              <a:t> </a:t>
            </a:r>
            <a:r>
              <a:rPr lang="en-US" altLang="en-US" dirty="0" smtClean="0"/>
              <a:t>cc-</a:t>
            </a:r>
            <a:r>
              <a:rPr lang="en-US" altLang="en-US" dirty="0" err="1" smtClean="0"/>
              <a:t>pVTZ</a:t>
            </a:r>
            <a:r>
              <a:rPr lang="en-US" altLang="en-US" dirty="0" smtClean="0"/>
              <a:t>; </a:t>
            </a:r>
          </a:p>
          <a:p>
            <a:pPr algn="ctr"/>
            <a:r>
              <a:rPr lang="en-US" altLang="en-US" dirty="0" smtClean="0"/>
              <a:t>PCM</a:t>
            </a:r>
            <a:r>
              <a:rPr lang="en-US" altLang="en-US" dirty="0"/>
              <a:t>: </a:t>
            </a:r>
            <a:r>
              <a:rPr lang="en-US" altLang="en-US" dirty="0" smtClean="0"/>
              <a:t>R</a:t>
            </a:r>
            <a:r>
              <a:rPr lang="ru-RU" altLang="en-US" baseline="-25000" dirty="0" smtClean="0"/>
              <a:t>раствор</a:t>
            </a:r>
            <a:r>
              <a:rPr lang="en-US" altLang="en-US" dirty="0" smtClean="0"/>
              <a:t>= </a:t>
            </a:r>
            <a:r>
              <a:rPr lang="en-US" altLang="en-US" dirty="0"/>
              <a:t>8 Å, ε= 3, </a:t>
            </a:r>
            <a:r>
              <a:rPr lang="en-US" altLang="en-US" dirty="0" err="1"/>
              <a:t>ε</a:t>
            </a:r>
            <a:r>
              <a:rPr lang="en-US" altLang="en-US" baseline="-25000" dirty="0" err="1"/>
              <a:t>inf</a:t>
            </a:r>
            <a:r>
              <a:rPr lang="en-US" altLang="en-US" dirty="0"/>
              <a:t>= 3 </a:t>
            </a:r>
            <a:endParaRPr lang="ru-RU" alt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677-6555-472D-99A3-37005A832C5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7" y="5589240"/>
            <a:ext cx="907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(“n” </a:t>
            </a:r>
            <a:r>
              <a:rPr lang="ru-RU" dirty="0" smtClean="0"/>
              <a:t>означает нейтральная</a:t>
            </a:r>
            <a:r>
              <a:rPr lang="en-US" dirty="0" smtClean="0"/>
              <a:t>, </a:t>
            </a:r>
            <a:r>
              <a:rPr lang="en-US" dirty="0" smtClean="0"/>
              <a:t>“an” </a:t>
            </a:r>
            <a:r>
              <a:rPr lang="ru-RU" dirty="0" smtClean="0"/>
              <a:t>означает</a:t>
            </a:r>
            <a:r>
              <a:rPr lang="en-US" dirty="0" smtClean="0"/>
              <a:t> </a:t>
            </a:r>
            <a:r>
              <a:rPr lang="ru-RU" dirty="0" smtClean="0"/>
              <a:t>анион</a:t>
            </a:r>
            <a:r>
              <a:rPr lang="en-US" dirty="0" smtClean="0"/>
              <a:t>, </a:t>
            </a:r>
            <a:r>
              <a:rPr lang="en-US" dirty="0" smtClean="0"/>
              <a:t>cc-</a:t>
            </a:r>
            <a:r>
              <a:rPr lang="en-US" dirty="0" err="1" smtClean="0"/>
              <a:t>pVTZ</a:t>
            </a:r>
            <a:r>
              <a:rPr lang="en-US" dirty="0" smtClean="0"/>
              <a:t> </a:t>
            </a:r>
            <a:r>
              <a:rPr lang="ru-RU" dirty="0" smtClean="0"/>
              <a:t>означает корреляционно согласованный поляризованный валентный </a:t>
            </a:r>
            <a:r>
              <a:rPr lang="ru-RU" dirty="0" err="1" smtClean="0"/>
              <a:t>трехэкспонентный</a:t>
            </a:r>
            <a:r>
              <a:rPr lang="ru-RU" dirty="0" smtClean="0"/>
              <a:t> базисный набор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9107488" cy="841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/>
              <a:t>Многомасштабный подход в атомистическом моделировании </a:t>
            </a:r>
            <a:endParaRPr lang="ru-RU" sz="2800" cap="none" dirty="0"/>
          </a:p>
        </p:txBody>
      </p:sp>
      <p:sp>
        <p:nvSpPr>
          <p:cNvPr id="31747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D39FBD2-747B-4664-A157-D61D0561CC26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1214438"/>
            <a:ext cx="8786812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32000" defTabSz="36000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400" b="1" dirty="0" err="1" smtClean="0">
                <a:solidFill>
                  <a:schemeClr val="tx2"/>
                </a:solidFill>
                <a:latin typeface="+mj-lt"/>
              </a:rPr>
              <a:t>Супрамолекулярный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уровень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pPr indent="360000" defTabSz="3600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Главная проблема: согласованный выбор параметров классических потенциалов. Необходимо для того, чтобы расчеты на различных уровнях иерархии были бы согласованы между собой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dirty="0">
              <a:solidFill>
                <a:schemeClr val="tx2"/>
              </a:solidFill>
              <a:latin typeface="+mn-lt"/>
            </a:endParaRPr>
          </a:p>
          <a:p>
            <a:pPr indent="360000" defTabSz="360000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Решение проблемы: </a:t>
            </a: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indent="360000" defTabSz="360000">
              <a:buClr>
                <a:srgbClr val="FF0000"/>
              </a:buClr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</a:rPr>
              <a:t>Использование методов подгонки потенциалов по результатам расчетов относительно небольших систем методом квантовой молекулярной динамики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например, методом молекулярной динамики Кара – </a:t>
            </a:r>
            <a:r>
              <a:rPr lang="ru-RU" dirty="0" err="1" smtClean="0">
                <a:solidFill>
                  <a:schemeClr val="tx2"/>
                </a:solidFill>
                <a:latin typeface="+mn-lt"/>
              </a:rPr>
              <a:t>Парринелло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CPMD))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Успешное применение такого подхода было продемонстрировано в работе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.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Carre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et al.,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EPL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, 82 (2008) 17001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в которой были улучшены классические парные потенциалы для аморфного кремнезем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.  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41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Моделирование слоя </a:t>
            </a:r>
            <a:r>
              <a:rPr lang="en-US" sz="2800" b="1" dirty="0" err="1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Balq</a:t>
            </a:r>
            <a:endParaRPr lang="ru-RU" sz="2800" b="1" dirty="0" smtClean="0">
              <a:solidFill>
                <a:srgbClr val="FF000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0" y="6357938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7163"/>
            <a:ext cx="5478476" cy="515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4BC1B-5BD4-44BB-A0A5-5AC3BD4EF0B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59123" y="1018491"/>
            <a:ext cx="91440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4000" indent="-144000">
              <a:spcAft>
                <a:spcPts val="600"/>
              </a:spcAft>
              <a:defRPr/>
            </a:pPr>
            <a:r>
              <a:rPr lang="ru-RU" sz="2000" b="1" dirty="0">
                <a:latin typeface="Verdana" pitchFamily="34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Функциональные органические материалы для применений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фотонике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представляют собой типичные неупорядоченные полупроводники, которые обычно используются в устройствах как слои (толщиной примерно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10–40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нм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организованные в многослойные стопки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  <a:p>
            <a:pPr marL="144000" indent="-1440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Эти устройства включают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44000" indent="-144000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Органические светоизлучающие устройства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(OLEDs)</a:t>
            </a:r>
          </a:p>
          <a:p>
            <a:pPr marL="144000" indent="-1440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Органические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солнечные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батареи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фотовольтаические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44000" indent="-144000"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устройства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44000" indent="-1440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3.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Оптические хемосенсоры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70121" y="6336000"/>
            <a:ext cx="9037367" cy="1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19792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cap="none" dirty="0" smtClean="0"/>
              <a:t>Материалы и</a:t>
            </a:r>
            <a:r>
              <a:rPr lang="en-US" sz="2800" cap="none" dirty="0" smtClean="0"/>
              <a:t> </a:t>
            </a:r>
            <a:r>
              <a:rPr lang="ru-RU" sz="2800" cap="none" dirty="0" smtClean="0"/>
              <a:t>Устройства</a:t>
            </a:r>
            <a:r>
              <a:rPr lang="en-US" sz="2800" cap="none" dirty="0" smtClean="0"/>
              <a:t> </a:t>
            </a:r>
            <a:r>
              <a:rPr lang="ru-RU" sz="2800" cap="none" dirty="0" smtClean="0"/>
              <a:t>в</a:t>
            </a:r>
            <a:r>
              <a:rPr lang="en-US" sz="2800" cap="none" dirty="0" smtClean="0"/>
              <a:t> </a:t>
            </a:r>
            <a:r>
              <a:rPr lang="ru-RU" sz="2800" cap="none" dirty="0" smtClean="0"/>
              <a:t>Органической </a:t>
            </a:r>
            <a:r>
              <a:rPr lang="ru-RU" sz="2800" cap="none" dirty="0" err="1" smtClean="0"/>
              <a:t>Нанофотонике</a:t>
            </a:r>
            <a:endParaRPr lang="ru-RU" sz="2800" cap="none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818F6E-F2A2-48EB-B1C3-24B409256CC8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7" name="Рисунок 24" descr="logo_eng_new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2443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42962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заключение</a:t>
            </a:r>
            <a:endParaRPr lang="en-US" b="1" dirty="0">
              <a:solidFill>
                <a:schemeClr val="tx1"/>
              </a:solidFill>
              <a:latin typeface="GEsans55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0768"/>
            <a:ext cx="9001125" cy="5048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000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chemeClr val="accent5"/>
                </a:solidFill>
                <a:latin typeface="+mj-lt"/>
              </a:rPr>
              <a:t> 	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Возможно успешное предсказательное атомистическое многомасштабное моделирование светоизлучающих материалов на основе</a:t>
            </a:r>
            <a:endParaRPr lang="ru-RU" sz="2400" b="1" dirty="0" smtClean="0">
              <a:solidFill>
                <a:schemeClr val="accent5"/>
              </a:solidFill>
              <a:latin typeface="+mj-lt"/>
            </a:endParaRPr>
          </a:p>
          <a:p>
            <a:pPr defTabSz="360000">
              <a:buFontTx/>
              <a:buBlip>
                <a:blip r:embed="rId2"/>
              </a:buBlip>
              <a:defRPr/>
            </a:pPr>
            <a:r>
              <a:rPr lang="ru-RU" dirty="0" smtClean="0"/>
              <a:t> 	</a:t>
            </a:r>
            <a:r>
              <a:rPr lang="ru-RU" sz="2400" dirty="0"/>
              <a:t>атомистического </a:t>
            </a:r>
            <a:r>
              <a:rPr lang="ru-RU" sz="2400" dirty="0" smtClean="0"/>
              <a:t>моделирования структуры материала на молекулярном уровне с использованием классических потенциалов подогнанных к результатам квантово-химических расчетов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defTabSz="360000">
              <a:buFontTx/>
              <a:buBlip>
                <a:blip r:embed="rId2"/>
              </a:buBlip>
              <a:defRPr/>
            </a:pPr>
            <a:r>
              <a:rPr lang="en-US" sz="2400" dirty="0" smtClean="0"/>
              <a:t>  </a:t>
            </a:r>
            <a:r>
              <a:rPr lang="ru-RU" sz="2400" dirty="0" smtClean="0"/>
              <a:t>квантово-химических расчетов спектров поглощения и испускания излучающей молекулы в ее реальном окружении, полученном из расчетов на </a:t>
            </a:r>
            <a:r>
              <a:rPr lang="ru-RU" sz="2400" dirty="0" err="1" smtClean="0"/>
              <a:t>супрамолекулярном</a:t>
            </a:r>
            <a:r>
              <a:rPr lang="ru-RU" sz="2400" dirty="0" smtClean="0"/>
              <a:t> уровне с использованием современных приближений </a:t>
            </a:r>
            <a:r>
              <a:rPr lang="en-US" sz="2400" dirty="0" smtClean="0"/>
              <a:t>DFT</a:t>
            </a:r>
            <a:r>
              <a:rPr lang="ru-RU" sz="2400" dirty="0" smtClean="0"/>
              <a:t> или более точных </a:t>
            </a:r>
            <a:r>
              <a:rPr lang="en-US" sz="2400" dirty="0" smtClean="0"/>
              <a:t>ab </a:t>
            </a:r>
            <a:r>
              <a:rPr lang="en-US" sz="2400" dirty="0" smtClean="0"/>
              <a:t>initio </a:t>
            </a:r>
            <a:r>
              <a:rPr lang="ru-RU" sz="2400" dirty="0" smtClean="0"/>
              <a:t>методов с несколькими </a:t>
            </a:r>
            <a:r>
              <a:rPr lang="ru-RU" sz="2400" dirty="0" err="1" smtClean="0"/>
              <a:t>референсными</a:t>
            </a:r>
            <a:r>
              <a:rPr lang="ru-RU" sz="2400" dirty="0" smtClean="0"/>
              <a:t> конфигурациями.</a:t>
            </a:r>
            <a:endParaRPr lang="ru-RU" sz="2400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379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F165EA4-FA7B-42EE-B53A-6BEEF513B96F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86500"/>
            <a:ext cx="7786742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655A51F-6EF4-4CEA-AD8F-38C27BB2E9B3}" type="slidenum">
              <a:rPr lang="ru-RU" smtClean="0">
                <a:latin typeface="Arial" pitchFamily="34" charset="0"/>
              </a:rPr>
              <a:pPr/>
              <a:t>31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5" y="1"/>
            <a:ext cx="9116483" cy="683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408" y="99669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4000" indent="-144000">
              <a:spcAft>
                <a:spcPts val="600"/>
              </a:spcAft>
              <a:defRPr/>
            </a:pPr>
            <a:r>
              <a:rPr lang="ru-RU" sz="2000" b="1" dirty="0">
                <a:latin typeface="Verdana" pitchFamily="34" charset="0"/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Органические светоизлучающие устройства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OLEDs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модельный стек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625" y="129456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cap="none" dirty="0"/>
              <a:t>Материалы и</a:t>
            </a:r>
            <a:r>
              <a:rPr lang="en-US" sz="2800" cap="none" dirty="0"/>
              <a:t> </a:t>
            </a:r>
            <a:r>
              <a:rPr lang="ru-RU" sz="2800" cap="none" dirty="0"/>
              <a:t>Устройства</a:t>
            </a:r>
            <a:r>
              <a:rPr lang="en-US" sz="2800" cap="none" dirty="0"/>
              <a:t> </a:t>
            </a:r>
            <a:r>
              <a:rPr lang="ru-RU" sz="2800" cap="none" dirty="0"/>
              <a:t>в</a:t>
            </a:r>
            <a:r>
              <a:rPr lang="en-US" sz="2800" cap="none" dirty="0"/>
              <a:t> </a:t>
            </a:r>
            <a:r>
              <a:rPr lang="ru-RU" sz="2800" cap="none" dirty="0"/>
              <a:t>Органической </a:t>
            </a:r>
            <a:r>
              <a:rPr lang="ru-RU" sz="2800" cap="none" dirty="0" err="1"/>
              <a:t>Нанофотонике</a:t>
            </a:r>
            <a:endParaRPr lang="ru-RU" sz="2800" cap="none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818F6E-F2A2-48EB-B1C3-24B409256CC8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33" name="Group 35"/>
          <p:cNvGrpSpPr/>
          <p:nvPr/>
        </p:nvGrpSpPr>
        <p:grpSpPr>
          <a:xfrm>
            <a:off x="730046" y="2054084"/>
            <a:ext cx="2834640" cy="3291840"/>
            <a:chOff x="611560" y="1412776"/>
            <a:chExt cx="2834640" cy="3291840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611560" y="1412776"/>
              <a:ext cx="2834640" cy="3291840"/>
              <a:chOff x="567" y="981"/>
              <a:chExt cx="1847" cy="2112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567" y="981"/>
                <a:ext cx="1847" cy="2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575" y="1623"/>
                <a:ext cx="1831" cy="41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"/>
              <p:cNvSpPr>
                <a:spLocks noEditPoints="1"/>
              </p:cNvSpPr>
              <p:nvPr/>
            </p:nvSpPr>
            <p:spPr bwMode="auto">
              <a:xfrm>
                <a:off x="571" y="1619"/>
                <a:ext cx="1839" cy="4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656" y="0"/>
                  </a:cxn>
                  <a:cxn ang="0">
                    <a:pos x="3664" y="8"/>
                  </a:cxn>
                  <a:cxn ang="0">
                    <a:pos x="3664" y="840"/>
                  </a:cxn>
                  <a:cxn ang="0">
                    <a:pos x="3656" y="848"/>
                  </a:cxn>
                  <a:cxn ang="0">
                    <a:pos x="8" y="848"/>
                  </a:cxn>
                  <a:cxn ang="0">
                    <a:pos x="0" y="840"/>
                  </a:cxn>
                  <a:cxn ang="0">
                    <a:pos x="0" y="8"/>
                  </a:cxn>
                  <a:cxn ang="0">
                    <a:pos x="16" y="840"/>
                  </a:cxn>
                  <a:cxn ang="0">
                    <a:pos x="8" y="832"/>
                  </a:cxn>
                  <a:cxn ang="0">
                    <a:pos x="3656" y="832"/>
                  </a:cxn>
                  <a:cxn ang="0">
                    <a:pos x="3648" y="840"/>
                  </a:cxn>
                  <a:cxn ang="0">
                    <a:pos x="3648" y="8"/>
                  </a:cxn>
                  <a:cxn ang="0">
                    <a:pos x="36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40"/>
                  </a:cxn>
                </a:cxnLst>
                <a:rect l="0" t="0" r="r" b="b"/>
                <a:pathLst>
                  <a:path w="3664" h="8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656" y="0"/>
                    </a:lnTo>
                    <a:cubicBezTo>
                      <a:pt x="3661" y="0"/>
                      <a:pt x="3664" y="4"/>
                      <a:pt x="3664" y="8"/>
                    </a:cubicBezTo>
                    <a:lnTo>
                      <a:pt x="3664" y="840"/>
                    </a:lnTo>
                    <a:cubicBezTo>
                      <a:pt x="3664" y="845"/>
                      <a:pt x="3661" y="848"/>
                      <a:pt x="3656" y="848"/>
                    </a:cubicBezTo>
                    <a:lnTo>
                      <a:pt x="8" y="848"/>
                    </a:lnTo>
                    <a:cubicBezTo>
                      <a:pt x="4" y="848"/>
                      <a:pt x="0" y="845"/>
                      <a:pt x="0" y="840"/>
                    </a:cubicBezTo>
                    <a:lnTo>
                      <a:pt x="0" y="8"/>
                    </a:lnTo>
                    <a:close/>
                    <a:moveTo>
                      <a:pt x="16" y="840"/>
                    </a:moveTo>
                    <a:lnTo>
                      <a:pt x="8" y="832"/>
                    </a:lnTo>
                    <a:lnTo>
                      <a:pt x="3656" y="832"/>
                    </a:lnTo>
                    <a:lnTo>
                      <a:pt x="3648" y="840"/>
                    </a:lnTo>
                    <a:lnTo>
                      <a:pt x="3648" y="8"/>
                    </a:lnTo>
                    <a:lnTo>
                      <a:pt x="36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4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1044" y="1742"/>
                <a:ext cx="839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 err="1" smtClean="0"/>
                  <a:t>Balq</a:t>
                </a:r>
                <a:r>
                  <a:rPr lang="en-US" dirty="0" smtClean="0"/>
                  <a:t> (10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нм</a:t>
                </a:r>
                <a:r>
                  <a:rPr lang="en-US" dirty="0" smtClean="0"/>
                  <a:t>)</a:t>
                </a:r>
                <a:endPara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575" y="1391"/>
                <a:ext cx="1831" cy="24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"/>
              <p:cNvSpPr>
                <a:spLocks noEditPoints="1"/>
              </p:cNvSpPr>
              <p:nvPr/>
            </p:nvSpPr>
            <p:spPr bwMode="auto">
              <a:xfrm>
                <a:off x="571" y="1387"/>
                <a:ext cx="1839" cy="24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656" y="0"/>
                  </a:cxn>
                  <a:cxn ang="0">
                    <a:pos x="3664" y="8"/>
                  </a:cxn>
                  <a:cxn ang="0">
                    <a:pos x="3664" y="488"/>
                  </a:cxn>
                  <a:cxn ang="0">
                    <a:pos x="3656" y="496"/>
                  </a:cxn>
                  <a:cxn ang="0">
                    <a:pos x="8" y="496"/>
                  </a:cxn>
                  <a:cxn ang="0">
                    <a:pos x="0" y="488"/>
                  </a:cxn>
                  <a:cxn ang="0">
                    <a:pos x="0" y="8"/>
                  </a:cxn>
                  <a:cxn ang="0">
                    <a:pos x="16" y="488"/>
                  </a:cxn>
                  <a:cxn ang="0">
                    <a:pos x="8" y="480"/>
                  </a:cxn>
                  <a:cxn ang="0">
                    <a:pos x="3656" y="480"/>
                  </a:cxn>
                  <a:cxn ang="0">
                    <a:pos x="3648" y="488"/>
                  </a:cxn>
                  <a:cxn ang="0">
                    <a:pos x="3648" y="8"/>
                  </a:cxn>
                  <a:cxn ang="0">
                    <a:pos x="36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88"/>
                  </a:cxn>
                </a:cxnLst>
                <a:rect l="0" t="0" r="r" b="b"/>
                <a:pathLst>
                  <a:path w="3664" h="49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656" y="0"/>
                    </a:lnTo>
                    <a:cubicBezTo>
                      <a:pt x="3661" y="0"/>
                      <a:pt x="3664" y="4"/>
                      <a:pt x="3664" y="8"/>
                    </a:cubicBezTo>
                    <a:lnTo>
                      <a:pt x="3664" y="488"/>
                    </a:lnTo>
                    <a:cubicBezTo>
                      <a:pt x="3664" y="493"/>
                      <a:pt x="3661" y="496"/>
                      <a:pt x="3656" y="496"/>
                    </a:cubicBezTo>
                    <a:lnTo>
                      <a:pt x="8" y="496"/>
                    </a:lnTo>
                    <a:cubicBezTo>
                      <a:pt x="4" y="496"/>
                      <a:pt x="0" y="493"/>
                      <a:pt x="0" y="488"/>
                    </a:cubicBezTo>
                    <a:lnTo>
                      <a:pt x="0" y="8"/>
                    </a:lnTo>
                    <a:close/>
                    <a:moveTo>
                      <a:pt x="16" y="488"/>
                    </a:moveTo>
                    <a:lnTo>
                      <a:pt x="8" y="480"/>
                    </a:lnTo>
                    <a:lnTo>
                      <a:pt x="3656" y="480"/>
                    </a:lnTo>
                    <a:lnTo>
                      <a:pt x="3648" y="488"/>
                    </a:lnTo>
                    <a:lnTo>
                      <a:pt x="3648" y="8"/>
                    </a:lnTo>
                    <a:lnTo>
                      <a:pt x="36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88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1066" y="1424"/>
                <a:ext cx="864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TPBi (40 </a:t>
                </a:r>
                <a:r>
                  <a:rPr kumimoji="0" lang="ru-RU" b="0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нм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13"/>
              <p:cNvSpPr>
                <a:spLocks noChangeArrowheads="1"/>
              </p:cNvSpPr>
              <p:nvPr/>
            </p:nvSpPr>
            <p:spPr bwMode="auto">
              <a:xfrm>
                <a:off x="575" y="989"/>
                <a:ext cx="1831" cy="402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4"/>
              <p:cNvSpPr>
                <a:spLocks noEditPoints="1"/>
              </p:cNvSpPr>
              <p:nvPr/>
            </p:nvSpPr>
            <p:spPr bwMode="auto">
              <a:xfrm>
                <a:off x="571" y="985"/>
                <a:ext cx="1839" cy="4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656" y="0"/>
                  </a:cxn>
                  <a:cxn ang="0">
                    <a:pos x="3664" y="8"/>
                  </a:cxn>
                  <a:cxn ang="0">
                    <a:pos x="3664" y="808"/>
                  </a:cxn>
                  <a:cxn ang="0">
                    <a:pos x="3656" y="816"/>
                  </a:cxn>
                  <a:cxn ang="0">
                    <a:pos x="8" y="816"/>
                  </a:cxn>
                  <a:cxn ang="0">
                    <a:pos x="0" y="808"/>
                  </a:cxn>
                  <a:cxn ang="0">
                    <a:pos x="0" y="8"/>
                  </a:cxn>
                  <a:cxn ang="0">
                    <a:pos x="16" y="808"/>
                  </a:cxn>
                  <a:cxn ang="0">
                    <a:pos x="8" y="800"/>
                  </a:cxn>
                  <a:cxn ang="0">
                    <a:pos x="3656" y="800"/>
                  </a:cxn>
                  <a:cxn ang="0">
                    <a:pos x="3648" y="808"/>
                  </a:cxn>
                  <a:cxn ang="0">
                    <a:pos x="3648" y="8"/>
                  </a:cxn>
                  <a:cxn ang="0">
                    <a:pos x="36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08"/>
                  </a:cxn>
                </a:cxnLst>
                <a:rect l="0" t="0" r="r" b="b"/>
                <a:pathLst>
                  <a:path w="3664" h="81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656" y="0"/>
                    </a:lnTo>
                    <a:cubicBezTo>
                      <a:pt x="3661" y="0"/>
                      <a:pt x="3664" y="4"/>
                      <a:pt x="3664" y="8"/>
                    </a:cubicBezTo>
                    <a:lnTo>
                      <a:pt x="3664" y="808"/>
                    </a:lnTo>
                    <a:cubicBezTo>
                      <a:pt x="3664" y="813"/>
                      <a:pt x="3661" y="816"/>
                      <a:pt x="3656" y="816"/>
                    </a:cubicBezTo>
                    <a:lnTo>
                      <a:pt x="8" y="816"/>
                    </a:lnTo>
                    <a:cubicBezTo>
                      <a:pt x="4" y="816"/>
                      <a:pt x="0" y="813"/>
                      <a:pt x="0" y="808"/>
                    </a:cubicBezTo>
                    <a:lnTo>
                      <a:pt x="0" y="8"/>
                    </a:lnTo>
                    <a:close/>
                    <a:moveTo>
                      <a:pt x="16" y="808"/>
                    </a:moveTo>
                    <a:lnTo>
                      <a:pt x="8" y="800"/>
                    </a:lnTo>
                    <a:lnTo>
                      <a:pt x="3656" y="800"/>
                    </a:lnTo>
                    <a:lnTo>
                      <a:pt x="3648" y="808"/>
                    </a:lnTo>
                    <a:lnTo>
                      <a:pt x="3648" y="8"/>
                    </a:lnTo>
                    <a:lnTo>
                      <a:pt x="36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08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954" y="1099"/>
                <a:ext cx="113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LiF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/Al (1/100 </a:t>
                </a:r>
                <a:r>
                  <a:rPr lang="ru-RU" dirty="0" err="1" smtClean="0">
                    <a:solidFill>
                      <a:srgbClr val="000000"/>
                    </a:solidFill>
                    <a:cs typeface="Arial" pitchFamily="34" charset="0"/>
                  </a:rPr>
                  <a:t>нм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575" y="2667"/>
                <a:ext cx="1831" cy="418"/>
              </a:xfrm>
              <a:prstGeom prst="rect">
                <a:avLst/>
              </a:prstGeom>
              <a:solidFill>
                <a:srgbClr val="BADD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7"/>
              <p:cNvSpPr>
                <a:spLocks noEditPoints="1"/>
              </p:cNvSpPr>
              <p:nvPr/>
            </p:nvSpPr>
            <p:spPr bwMode="auto">
              <a:xfrm>
                <a:off x="571" y="2663"/>
                <a:ext cx="1839" cy="42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656" y="0"/>
                  </a:cxn>
                  <a:cxn ang="0">
                    <a:pos x="3664" y="8"/>
                  </a:cxn>
                  <a:cxn ang="0">
                    <a:pos x="3664" y="840"/>
                  </a:cxn>
                  <a:cxn ang="0">
                    <a:pos x="3656" y="848"/>
                  </a:cxn>
                  <a:cxn ang="0">
                    <a:pos x="8" y="848"/>
                  </a:cxn>
                  <a:cxn ang="0">
                    <a:pos x="0" y="840"/>
                  </a:cxn>
                  <a:cxn ang="0">
                    <a:pos x="0" y="8"/>
                  </a:cxn>
                  <a:cxn ang="0">
                    <a:pos x="16" y="840"/>
                  </a:cxn>
                  <a:cxn ang="0">
                    <a:pos x="8" y="832"/>
                  </a:cxn>
                  <a:cxn ang="0">
                    <a:pos x="3656" y="832"/>
                  </a:cxn>
                  <a:cxn ang="0">
                    <a:pos x="3648" y="840"/>
                  </a:cxn>
                  <a:cxn ang="0">
                    <a:pos x="3648" y="8"/>
                  </a:cxn>
                  <a:cxn ang="0">
                    <a:pos x="36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40"/>
                  </a:cxn>
                </a:cxnLst>
                <a:rect l="0" t="0" r="r" b="b"/>
                <a:pathLst>
                  <a:path w="3664" h="84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656" y="0"/>
                    </a:lnTo>
                    <a:cubicBezTo>
                      <a:pt x="3661" y="0"/>
                      <a:pt x="3664" y="4"/>
                      <a:pt x="3664" y="8"/>
                    </a:cubicBezTo>
                    <a:lnTo>
                      <a:pt x="3664" y="840"/>
                    </a:lnTo>
                    <a:cubicBezTo>
                      <a:pt x="3664" y="845"/>
                      <a:pt x="3661" y="848"/>
                      <a:pt x="3656" y="848"/>
                    </a:cubicBezTo>
                    <a:lnTo>
                      <a:pt x="8" y="848"/>
                    </a:lnTo>
                    <a:cubicBezTo>
                      <a:pt x="4" y="848"/>
                      <a:pt x="0" y="845"/>
                      <a:pt x="0" y="840"/>
                    </a:cubicBezTo>
                    <a:lnTo>
                      <a:pt x="0" y="8"/>
                    </a:lnTo>
                    <a:close/>
                    <a:moveTo>
                      <a:pt x="16" y="840"/>
                    </a:moveTo>
                    <a:lnTo>
                      <a:pt x="8" y="832"/>
                    </a:lnTo>
                    <a:lnTo>
                      <a:pt x="3656" y="832"/>
                    </a:lnTo>
                    <a:lnTo>
                      <a:pt x="3648" y="840"/>
                    </a:lnTo>
                    <a:lnTo>
                      <a:pt x="3648" y="8"/>
                    </a:lnTo>
                    <a:lnTo>
                      <a:pt x="36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4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342" y="2798"/>
                <a:ext cx="248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ITO</a:t>
                </a:r>
                <a:endPara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575" y="2435"/>
                <a:ext cx="1831" cy="24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0"/>
              <p:cNvSpPr>
                <a:spLocks noEditPoints="1"/>
              </p:cNvSpPr>
              <p:nvPr/>
            </p:nvSpPr>
            <p:spPr bwMode="auto">
              <a:xfrm>
                <a:off x="571" y="2430"/>
                <a:ext cx="1839" cy="24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656" y="0"/>
                  </a:cxn>
                  <a:cxn ang="0">
                    <a:pos x="3664" y="8"/>
                  </a:cxn>
                  <a:cxn ang="0">
                    <a:pos x="3664" y="488"/>
                  </a:cxn>
                  <a:cxn ang="0">
                    <a:pos x="3656" y="496"/>
                  </a:cxn>
                  <a:cxn ang="0">
                    <a:pos x="8" y="496"/>
                  </a:cxn>
                  <a:cxn ang="0">
                    <a:pos x="0" y="488"/>
                  </a:cxn>
                  <a:cxn ang="0">
                    <a:pos x="0" y="8"/>
                  </a:cxn>
                  <a:cxn ang="0">
                    <a:pos x="16" y="488"/>
                  </a:cxn>
                  <a:cxn ang="0">
                    <a:pos x="8" y="480"/>
                  </a:cxn>
                  <a:cxn ang="0">
                    <a:pos x="3656" y="480"/>
                  </a:cxn>
                  <a:cxn ang="0">
                    <a:pos x="3648" y="488"/>
                  </a:cxn>
                  <a:cxn ang="0">
                    <a:pos x="3648" y="8"/>
                  </a:cxn>
                  <a:cxn ang="0">
                    <a:pos x="3656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488"/>
                  </a:cxn>
                </a:cxnLst>
                <a:rect l="0" t="0" r="r" b="b"/>
                <a:pathLst>
                  <a:path w="3664" h="49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656" y="0"/>
                    </a:lnTo>
                    <a:cubicBezTo>
                      <a:pt x="3661" y="0"/>
                      <a:pt x="3664" y="4"/>
                      <a:pt x="3664" y="8"/>
                    </a:cubicBezTo>
                    <a:lnTo>
                      <a:pt x="3664" y="488"/>
                    </a:lnTo>
                    <a:cubicBezTo>
                      <a:pt x="3664" y="493"/>
                      <a:pt x="3661" y="496"/>
                      <a:pt x="3656" y="496"/>
                    </a:cubicBezTo>
                    <a:lnTo>
                      <a:pt x="8" y="496"/>
                    </a:lnTo>
                    <a:cubicBezTo>
                      <a:pt x="4" y="496"/>
                      <a:pt x="0" y="493"/>
                      <a:pt x="0" y="488"/>
                    </a:cubicBezTo>
                    <a:lnTo>
                      <a:pt x="0" y="8"/>
                    </a:lnTo>
                    <a:close/>
                    <a:moveTo>
                      <a:pt x="16" y="488"/>
                    </a:moveTo>
                    <a:lnTo>
                      <a:pt x="8" y="480"/>
                    </a:lnTo>
                    <a:lnTo>
                      <a:pt x="3656" y="480"/>
                    </a:lnTo>
                    <a:lnTo>
                      <a:pt x="3648" y="488"/>
                    </a:lnTo>
                    <a:lnTo>
                      <a:pt x="3648" y="8"/>
                    </a:lnTo>
                    <a:lnTo>
                      <a:pt x="3656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488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575" y="2033"/>
                <a:ext cx="1831" cy="4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"/>
              <p:cNvSpPr>
                <a:spLocks noEditPoints="1"/>
              </p:cNvSpPr>
              <p:nvPr/>
            </p:nvSpPr>
            <p:spPr bwMode="auto">
              <a:xfrm>
                <a:off x="571" y="2029"/>
                <a:ext cx="1839" cy="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39" y="0"/>
                  </a:cxn>
                  <a:cxn ang="0">
                    <a:pos x="1839" y="410"/>
                  </a:cxn>
                  <a:cxn ang="0">
                    <a:pos x="0" y="410"/>
                  </a:cxn>
                  <a:cxn ang="0">
                    <a:pos x="0" y="0"/>
                  </a:cxn>
                  <a:cxn ang="0">
                    <a:pos x="8" y="406"/>
                  </a:cxn>
                  <a:cxn ang="0">
                    <a:pos x="4" y="401"/>
                  </a:cxn>
                  <a:cxn ang="0">
                    <a:pos x="1835" y="401"/>
                  </a:cxn>
                  <a:cxn ang="0">
                    <a:pos x="1831" y="406"/>
                  </a:cxn>
                  <a:cxn ang="0">
                    <a:pos x="1831" y="4"/>
                  </a:cxn>
                  <a:cxn ang="0">
                    <a:pos x="1835" y="8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06"/>
                  </a:cxn>
                </a:cxnLst>
                <a:rect l="0" t="0" r="r" b="b"/>
                <a:pathLst>
                  <a:path w="1839" h="410">
                    <a:moveTo>
                      <a:pt x="0" y="0"/>
                    </a:moveTo>
                    <a:lnTo>
                      <a:pt x="1839" y="0"/>
                    </a:lnTo>
                    <a:lnTo>
                      <a:pt x="1839" y="410"/>
                    </a:lnTo>
                    <a:lnTo>
                      <a:pt x="0" y="410"/>
                    </a:lnTo>
                    <a:lnTo>
                      <a:pt x="0" y="0"/>
                    </a:lnTo>
                    <a:close/>
                    <a:moveTo>
                      <a:pt x="8" y="406"/>
                    </a:moveTo>
                    <a:lnTo>
                      <a:pt x="4" y="401"/>
                    </a:lnTo>
                    <a:lnTo>
                      <a:pt x="1835" y="401"/>
                    </a:lnTo>
                    <a:lnTo>
                      <a:pt x="1831" y="406"/>
                    </a:lnTo>
                    <a:lnTo>
                      <a:pt x="1831" y="4"/>
                    </a:lnTo>
                    <a:lnTo>
                      <a:pt x="1835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06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/>
            </p:nvSpPr>
            <p:spPr bwMode="auto">
              <a:xfrm>
                <a:off x="785" y="21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874" y="21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22960" y="3200400"/>
              <a:ext cx="2451312" cy="826532"/>
              <a:chOff x="822960" y="3200400"/>
              <a:chExt cx="2451312" cy="826532"/>
            </a:xfrm>
          </p:grpSpPr>
          <p:sp>
            <p:nvSpPr>
              <p:cNvPr id="36" name="Rectangle 40"/>
              <p:cNvSpPr/>
              <p:nvPr/>
            </p:nvSpPr>
            <p:spPr>
              <a:xfrm>
                <a:off x="822960" y="3200400"/>
                <a:ext cx="24513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α</a:t>
                </a:r>
                <a:r>
                  <a:rPr lang="en-US" dirty="0" smtClean="0"/>
                  <a:t>-NPD:IrMDQ (25 </a:t>
                </a:r>
                <a:r>
                  <a:rPr lang="ru-RU" dirty="0" err="1" smtClean="0"/>
                  <a:t>нм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37" name="Rectangle 41"/>
              <p:cNvSpPr/>
              <p:nvPr/>
            </p:nvSpPr>
            <p:spPr>
              <a:xfrm>
                <a:off x="928112" y="3657600"/>
                <a:ext cx="21814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m-MTDATA (50 </a:t>
                </a:r>
                <a:r>
                  <a:rPr lang="ru-RU" dirty="0" err="1" smtClean="0"/>
                  <a:t>нм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3672000" y="2016000"/>
            <a:ext cx="5375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TPBi = 1,3,5-</a:t>
            </a:r>
            <a:r>
              <a:rPr lang="ru-RU" sz="2000" dirty="0" err="1" smtClean="0"/>
              <a:t>Трис</a:t>
            </a:r>
            <a:r>
              <a:rPr lang="en-US" sz="2000" dirty="0" smtClean="0"/>
              <a:t>(1-</a:t>
            </a:r>
            <a:r>
              <a:rPr lang="ru-RU" sz="2000" dirty="0" smtClean="0"/>
              <a:t>фенил</a:t>
            </a:r>
            <a:r>
              <a:rPr lang="en-US" sz="2000" dirty="0" smtClean="0"/>
              <a:t>-1H-</a:t>
            </a:r>
            <a:r>
              <a:rPr lang="ru-RU" sz="2000" dirty="0" err="1" smtClean="0"/>
              <a:t>бензимидазлол</a:t>
            </a:r>
            <a:r>
              <a:rPr lang="en-US" sz="2000" dirty="0" smtClean="0"/>
              <a:t>-2-</a:t>
            </a:r>
            <a:r>
              <a:rPr lang="ru-RU" sz="2000" dirty="0" smtClean="0"/>
              <a:t>ил</a:t>
            </a:r>
            <a:r>
              <a:rPr lang="en-US" sz="2000" dirty="0" smtClean="0"/>
              <a:t>)</a:t>
            </a:r>
            <a:r>
              <a:rPr lang="ru-RU" sz="2000" dirty="0" smtClean="0"/>
              <a:t>бензол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BAlq</a:t>
            </a:r>
            <a:r>
              <a:rPr lang="en-US" sz="2000" dirty="0" smtClean="0"/>
              <a:t> = </a:t>
            </a:r>
            <a:r>
              <a:rPr lang="ru-RU" sz="2000" dirty="0" smtClean="0"/>
              <a:t>Бис</a:t>
            </a:r>
            <a:r>
              <a:rPr lang="en-US" sz="2000" dirty="0" smtClean="0"/>
              <a:t>(2-</a:t>
            </a:r>
            <a:r>
              <a:rPr lang="ru-RU" sz="2000" dirty="0" smtClean="0"/>
              <a:t>метил</a:t>
            </a:r>
            <a:r>
              <a:rPr lang="en-US" sz="2000" dirty="0" smtClean="0"/>
              <a:t>-8-</a:t>
            </a:r>
            <a:r>
              <a:rPr lang="ru-RU" sz="2000" dirty="0" err="1" smtClean="0"/>
              <a:t>хинолинолато</a:t>
            </a:r>
            <a:r>
              <a:rPr lang="en-US" sz="2000" dirty="0" smtClean="0"/>
              <a:t>-N1,O8)-(1,1'-</a:t>
            </a:r>
            <a:r>
              <a:rPr lang="ru-RU" sz="2000" dirty="0" err="1" smtClean="0"/>
              <a:t>бифенил</a:t>
            </a:r>
            <a:r>
              <a:rPr lang="en-US" sz="2000" dirty="0" smtClean="0"/>
              <a:t>-4-</a:t>
            </a:r>
            <a:r>
              <a:rPr lang="ru-RU" sz="2000" dirty="0" err="1" smtClean="0"/>
              <a:t>олато</a:t>
            </a:r>
            <a:r>
              <a:rPr lang="en-US" sz="2000" dirty="0" smtClean="0"/>
              <a:t>)</a:t>
            </a:r>
            <a:r>
              <a:rPr lang="ru-RU" sz="2000" dirty="0" smtClean="0"/>
              <a:t>алюминий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l-GR" sz="2000" dirty="0" smtClean="0"/>
              <a:t>α</a:t>
            </a:r>
            <a:r>
              <a:rPr lang="en-US" sz="2000" dirty="0" smtClean="0"/>
              <a:t>-NPD = N,N'-</a:t>
            </a:r>
            <a:r>
              <a:rPr lang="ru-RU" sz="2000" dirty="0" err="1" smtClean="0"/>
              <a:t>ди</a:t>
            </a:r>
            <a:r>
              <a:rPr lang="en-US" sz="2000" dirty="0" smtClean="0"/>
              <a:t>(</a:t>
            </a:r>
            <a:r>
              <a:rPr lang="ru-RU" sz="2000" dirty="0" err="1" smtClean="0"/>
              <a:t>нафтален</a:t>
            </a:r>
            <a:r>
              <a:rPr lang="en-US" sz="2000" dirty="0" smtClean="0"/>
              <a:t>-2-</a:t>
            </a:r>
            <a:r>
              <a:rPr lang="ru-RU" sz="2000" dirty="0" smtClean="0"/>
              <a:t>ил</a:t>
            </a:r>
            <a:r>
              <a:rPr lang="en-US" sz="2000" dirty="0" smtClean="0"/>
              <a:t>)-N,N'-</a:t>
            </a:r>
            <a:r>
              <a:rPr lang="ru-RU" sz="2000" dirty="0" smtClean="0"/>
              <a:t>дифенил-</a:t>
            </a:r>
            <a:r>
              <a:rPr lang="ru-RU" sz="2000" dirty="0" err="1" smtClean="0"/>
              <a:t>бензидин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IrMDQ</a:t>
            </a:r>
            <a:r>
              <a:rPr lang="en-US" sz="2000" dirty="0" smtClean="0"/>
              <a:t> = </a:t>
            </a:r>
            <a:r>
              <a:rPr lang="ru-RU" sz="2000" dirty="0" smtClean="0"/>
              <a:t>иридий</a:t>
            </a:r>
            <a:r>
              <a:rPr lang="en-US" sz="2000" dirty="0" smtClean="0"/>
              <a:t>(III)</a:t>
            </a:r>
            <a:r>
              <a:rPr lang="ru-RU" sz="2000" dirty="0" smtClean="0"/>
              <a:t>бис</a:t>
            </a:r>
            <a:r>
              <a:rPr lang="en-US" sz="2000" dirty="0" smtClean="0"/>
              <a:t>(2-</a:t>
            </a:r>
            <a:r>
              <a:rPr lang="ru-RU" sz="2000" dirty="0" err="1" smtClean="0"/>
              <a:t>метилдибензо</a:t>
            </a:r>
            <a:r>
              <a:rPr lang="en-US" sz="2000" dirty="0" smtClean="0"/>
              <a:t>-[</a:t>
            </a:r>
            <a:r>
              <a:rPr lang="en-US" sz="2000" dirty="0" err="1" smtClean="0"/>
              <a:t>f,h</a:t>
            </a:r>
            <a:r>
              <a:rPr lang="en-US" sz="2000" dirty="0" smtClean="0"/>
              <a:t>]</a:t>
            </a:r>
            <a:r>
              <a:rPr lang="ru-RU" sz="2000" dirty="0" err="1" smtClean="0"/>
              <a:t>хиноксалин</a:t>
            </a:r>
            <a:r>
              <a:rPr lang="en-US" sz="2000" dirty="0" smtClean="0"/>
              <a:t>)(</a:t>
            </a:r>
            <a:r>
              <a:rPr lang="ru-RU" sz="2000" dirty="0" err="1" smtClean="0"/>
              <a:t>ацетилацетонат</a:t>
            </a:r>
            <a:r>
              <a:rPr lang="en-US" sz="2000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m-MTDATA = 4,4',4''-</a:t>
            </a:r>
            <a:r>
              <a:rPr lang="ru-RU" sz="2000" dirty="0" err="1" smtClean="0"/>
              <a:t>Трис</a:t>
            </a:r>
            <a:r>
              <a:rPr lang="en-US" sz="2000" dirty="0" smtClean="0"/>
              <a:t>(N-3-</a:t>
            </a:r>
            <a:r>
              <a:rPr lang="ru-RU" sz="2000" dirty="0" err="1" smtClean="0"/>
              <a:t>метилфенил</a:t>
            </a:r>
            <a:r>
              <a:rPr lang="en-US" sz="2000" dirty="0" smtClean="0"/>
              <a:t>-N-</a:t>
            </a:r>
            <a:r>
              <a:rPr lang="ru-RU" sz="2000" dirty="0" err="1" smtClean="0"/>
              <a:t>фениламино</a:t>
            </a:r>
            <a:r>
              <a:rPr lang="en-US" sz="2000" dirty="0" smtClean="0"/>
              <a:t>)</a:t>
            </a:r>
            <a:r>
              <a:rPr lang="ru-RU" sz="2000" dirty="0" err="1" smtClean="0"/>
              <a:t>трифениламин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620598"/>
            <a:ext cx="807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Типичный </a:t>
            </a:r>
            <a:r>
              <a:rPr lang="en-US" sz="2000" dirty="0" smtClean="0">
                <a:solidFill>
                  <a:srgbClr val="C00000"/>
                </a:solidFill>
              </a:rPr>
              <a:t>OLED</a:t>
            </a:r>
            <a:r>
              <a:rPr lang="ru-RU" sz="2000" dirty="0" err="1" smtClean="0">
                <a:solidFill>
                  <a:srgbClr val="C00000"/>
                </a:solidFill>
              </a:rPr>
              <a:t>овский</a:t>
            </a:r>
            <a:r>
              <a:rPr lang="ru-RU" sz="2000" dirty="0" smtClean="0">
                <a:solidFill>
                  <a:srgbClr val="C00000"/>
                </a:solidFill>
              </a:rPr>
              <a:t> стек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9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3583" y="102028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4000" indent="-144000">
              <a:spcAft>
                <a:spcPts val="600"/>
              </a:spcAft>
              <a:defRPr/>
            </a:pPr>
            <a:r>
              <a:rPr lang="ru-RU" sz="2000" b="1" dirty="0">
                <a:latin typeface="Verdana" pitchFamily="34" charset="0"/>
              </a:rPr>
              <a:t>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7008" y="95382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cap="none" dirty="0"/>
              <a:t>Материалы и</a:t>
            </a:r>
            <a:r>
              <a:rPr lang="en-US" sz="2800" cap="none" dirty="0"/>
              <a:t> </a:t>
            </a:r>
            <a:r>
              <a:rPr lang="ru-RU" sz="2800" cap="none" dirty="0"/>
              <a:t>Устройства</a:t>
            </a:r>
            <a:r>
              <a:rPr lang="en-US" sz="2800" cap="none" dirty="0"/>
              <a:t> </a:t>
            </a:r>
            <a:r>
              <a:rPr lang="ru-RU" sz="2800" cap="none" dirty="0"/>
              <a:t>в</a:t>
            </a:r>
            <a:r>
              <a:rPr lang="en-US" sz="2800" cap="none" dirty="0"/>
              <a:t> </a:t>
            </a:r>
            <a:r>
              <a:rPr lang="ru-RU" sz="2800" cap="none" dirty="0"/>
              <a:t>Органической </a:t>
            </a:r>
            <a:r>
              <a:rPr lang="ru-RU" sz="2800" cap="none" dirty="0" err="1"/>
              <a:t>Нанофотонике</a:t>
            </a:r>
            <a:endParaRPr lang="ru-RU" sz="2800" cap="none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818F6E-F2A2-48EB-B1C3-24B409256CC8}" type="slidenum">
              <a:rPr lang="ru-RU" smtClean="0">
                <a:latin typeface="Arial" pitchFamily="34" charset="0"/>
              </a:rPr>
              <a:pPr/>
              <a:t>5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755576" y="10664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Органические солнечные батареи (фотовольтаические устройства)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08" y="1481946"/>
            <a:ext cx="9135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ranklin Gothic Medium" panose="020B0603020102020204" pitchFamily="34" charset="0"/>
              </a:rPr>
              <a:t>Сенсибилизированные красителем солнечные батареи (</a:t>
            </a:r>
            <a:r>
              <a:rPr lang="en-US" sz="2000" dirty="0" smtClean="0">
                <a:latin typeface="Franklin Gothic Medium" panose="020B0603020102020204" pitchFamily="34" charset="0"/>
              </a:rPr>
              <a:t>dye-sensitized </a:t>
            </a:r>
            <a:r>
              <a:rPr lang="en-US" sz="2000" dirty="0">
                <a:latin typeface="Franklin Gothic Medium" panose="020B0603020102020204" pitchFamily="34" charset="0"/>
              </a:rPr>
              <a:t>solar </a:t>
            </a:r>
            <a:r>
              <a:rPr lang="en-US" sz="2000" dirty="0" smtClean="0">
                <a:latin typeface="Franklin Gothic Medium" panose="020B0603020102020204" pitchFamily="34" charset="0"/>
              </a:rPr>
              <a:t>cells, DSSCs</a:t>
            </a:r>
            <a:r>
              <a:rPr lang="en-US" sz="2000" dirty="0">
                <a:latin typeface="Franklin Gothic Medium" panose="020B0603020102020204" pitchFamily="34" charset="0"/>
              </a:rPr>
              <a:t>)</a:t>
            </a:r>
            <a:r>
              <a:rPr lang="en-US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привлекли значительное внимание исследователей как экономически эффективная альтернатива обычным солнечным батареям</a:t>
            </a:r>
            <a:r>
              <a:rPr lang="en-US" sz="2000" dirty="0" smtClean="0">
                <a:latin typeface="Franklin Gothic Medium" panose="020B0603020102020204" pitchFamily="34" charset="0"/>
              </a:rPr>
              <a:t>. 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Одна из основных проблем разработки </a:t>
            </a:r>
            <a:r>
              <a:rPr lang="en-US" sz="2000" dirty="0" smtClean="0">
                <a:latin typeface="Franklin Gothic Medium" panose="020B0603020102020204" pitchFamily="34" charset="0"/>
              </a:rPr>
              <a:t>DSSCs </a:t>
            </a:r>
            <a:r>
              <a:rPr lang="ru-RU" sz="2000" dirty="0" smtClean="0">
                <a:latin typeface="Franklin Gothic Medium" panose="020B0603020102020204" pitchFamily="34" charset="0"/>
              </a:rPr>
              <a:t>— это дизайн и синтез красителей, поглощающих свет для конверсии энергии</a:t>
            </a:r>
            <a:r>
              <a:rPr lang="en-US" sz="2000" dirty="0" smtClean="0">
                <a:latin typeface="Franklin Gothic Medium" panose="020B0603020102020204" pitchFamily="34" charset="0"/>
              </a:rPr>
              <a:t>. 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r>
              <a:rPr lang="ru-RU" sz="2000" dirty="0" smtClean="0">
                <a:latin typeface="Franklin Gothic Medium" panose="020B0603020102020204" pitchFamily="34" charset="0"/>
              </a:rPr>
              <a:t>Много различных чистых органических красителей и комплексов переходных металлов были испытаны в качестве сенсибилизаторов. </a:t>
            </a:r>
            <a:r>
              <a:rPr lang="en-US" sz="2000" dirty="0" smtClean="0">
                <a:latin typeface="Franklin Gothic Medium" panose="020B0603020102020204" pitchFamily="34" charset="0"/>
              </a:rPr>
              <a:t>DSSCs</a:t>
            </a:r>
            <a:r>
              <a:rPr lang="ru-RU" sz="2000" dirty="0" smtClean="0">
                <a:latin typeface="Franklin Gothic Medium" panose="020B0603020102020204" pitchFamily="34" charset="0"/>
              </a:rPr>
              <a:t>, сенсибилизированные чистыми органическими </a:t>
            </a:r>
            <a:r>
              <a:rPr lang="en-US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красителями, имеют относительно низкую эффективность преобразования энергии по сравнению с батареями, сенсибилизированными комплексами металлов. Однако, чистые органические красители имеют много преимуществ для их применения в </a:t>
            </a:r>
            <a:r>
              <a:rPr lang="en-US" sz="2000" dirty="0" smtClean="0">
                <a:latin typeface="Franklin Gothic Medium" panose="020B0603020102020204" pitchFamily="34" charset="0"/>
              </a:rPr>
              <a:t>DSSCs</a:t>
            </a:r>
            <a:r>
              <a:rPr lang="en-US" sz="2000" dirty="0">
                <a:latin typeface="Franklin Gothic Medium" panose="020B0603020102020204" pitchFamily="34" charset="0"/>
              </a:rPr>
              <a:t>, </a:t>
            </a:r>
            <a:r>
              <a:rPr lang="ru-RU" sz="2000" dirty="0" smtClean="0">
                <a:latin typeface="Franklin Gothic Medium" panose="020B0603020102020204" pitchFamily="34" charset="0"/>
              </a:rPr>
              <a:t>таких как более низкая стоимость, более высокий коэффициент поглощения, и более легкий контроль </a:t>
            </a:r>
            <a:r>
              <a:rPr lang="ru-RU" sz="2000" dirty="0" err="1" smtClean="0">
                <a:latin typeface="Franklin Gothic Medium" panose="020B0603020102020204" pitchFamily="34" charset="0"/>
              </a:rPr>
              <a:t>редокс</a:t>
            </a:r>
            <a:r>
              <a:rPr lang="ru-RU" sz="2000" dirty="0" smtClean="0">
                <a:latin typeface="Franklin Gothic Medium" panose="020B0603020102020204" pitchFamily="34" charset="0"/>
              </a:rPr>
              <a:t> потенциалов (уровней </a:t>
            </a:r>
            <a:r>
              <a:rPr lang="en-US" sz="2000" dirty="0" smtClean="0">
                <a:latin typeface="Franklin Gothic Medium" panose="020B0603020102020204" pitchFamily="34" charset="0"/>
              </a:rPr>
              <a:t>LUMO </a:t>
            </a:r>
            <a:r>
              <a:rPr lang="ru-RU" sz="2000" dirty="0" smtClean="0">
                <a:latin typeface="Franklin Gothic Medium" panose="020B0603020102020204" pitchFamily="34" charset="0"/>
              </a:rPr>
              <a:t>и</a:t>
            </a:r>
            <a:r>
              <a:rPr lang="en-US" sz="2000" dirty="0" smtClean="0">
                <a:latin typeface="Franklin Gothic Medium" panose="020B0603020102020204" pitchFamily="34" charset="0"/>
              </a:rPr>
              <a:t> HOMO</a:t>
            </a:r>
            <a:r>
              <a:rPr lang="ru-RU" sz="2000" dirty="0" smtClean="0">
                <a:latin typeface="Franklin Gothic Medium" panose="020B0603020102020204" pitchFamily="34" charset="0"/>
              </a:rPr>
              <a:t>)</a:t>
            </a:r>
            <a:r>
              <a:rPr lang="en-US" sz="2000" dirty="0" smtClean="0">
                <a:latin typeface="Franklin Gothic Medium" panose="020B0603020102020204" pitchFamily="34" charset="0"/>
              </a:rPr>
              <a:t>. </a:t>
            </a:r>
            <a:r>
              <a:rPr lang="ru-RU" sz="2000" dirty="0" smtClean="0">
                <a:latin typeface="Franklin Gothic Medium" panose="020B0603020102020204" pitchFamily="34" charset="0"/>
              </a:rPr>
              <a:t>Наивысшая эффективность преобразования энергии </a:t>
            </a:r>
            <a:r>
              <a:rPr lang="en-US" sz="2000" dirty="0" smtClean="0">
                <a:latin typeface="Franklin Gothic Medium" panose="020B0603020102020204" pitchFamily="34" charset="0"/>
              </a:rPr>
              <a:t>DSSCs</a:t>
            </a:r>
            <a:r>
              <a:rPr lang="ru-RU" sz="2000" dirty="0" smtClean="0">
                <a:latin typeface="Franklin Gothic Medium" panose="020B0603020102020204" pitchFamily="34" charset="0"/>
              </a:rPr>
              <a:t>, достигнутая</a:t>
            </a:r>
            <a:r>
              <a:rPr lang="en-US" sz="2000" dirty="0" smtClean="0">
                <a:latin typeface="Franklin Gothic Medium" panose="020B0603020102020204" pitchFamily="34" charset="0"/>
              </a:rPr>
              <a:t> </a:t>
            </a:r>
            <a:r>
              <a:rPr lang="ru-RU" sz="2000" dirty="0" smtClean="0">
                <a:latin typeface="Franklin Gothic Medium" panose="020B0603020102020204" pitchFamily="34" charset="0"/>
              </a:rPr>
              <a:t>с чистыми органическими красителями была </a:t>
            </a:r>
            <a:r>
              <a:rPr lang="en-US" sz="2000" dirty="0" smtClean="0">
                <a:latin typeface="Franklin Gothic Medium" panose="020B0603020102020204" pitchFamily="34" charset="0"/>
              </a:rPr>
              <a:t>8.0</a:t>
            </a:r>
            <a:r>
              <a:rPr lang="en-US" sz="2000" dirty="0">
                <a:latin typeface="Franklin Gothic Medium" panose="020B0603020102020204" pitchFamily="34" charset="0"/>
              </a:rPr>
              <a:t>%, </a:t>
            </a:r>
            <a:r>
              <a:rPr lang="ru-RU" sz="2000" dirty="0" smtClean="0">
                <a:latin typeface="Franklin Gothic Medium" panose="020B0603020102020204" pitchFamily="34" charset="0"/>
              </a:rPr>
              <a:t>что близко к величине </a:t>
            </a:r>
            <a:r>
              <a:rPr lang="en-US" sz="2000" dirty="0" smtClean="0">
                <a:latin typeface="Franklin Gothic Medium" panose="020B0603020102020204" pitchFamily="34" charset="0"/>
              </a:rPr>
              <a:t>(</a:t>
            </a:r>
            <a:r>
              <a:rPr lang="en-US" sz="2000" dirty="0">
                <a:latin typeface="Franklin Gothic Medium" panose="020B0603020102020204" pitchFamily="34" charset="0"/>
              </a:rPr>
              <a:t>∼10%) </a:t>
            </a:r>
            <a:r>
              <a:rPr lang="ru-RU" sz="2000" dirty="0" smtClean="0">
                <a:latin typeface="Franklin Gothic Medium" panose="020B0603020102020204" pitchFamily="34" charset="0"/>
              </a:rPr>
              <a:t>для</a:t>
            </a:r>
            <a:r>
              <a:rPr lang="en-US" sz="2000" dirty="0" smtClean="0">
                <a:latin typeface="Franklin Gothic Medium" panose="020B0603020102020204" pitchFamily="34" charset="0"/>
              </a:rPr>
              <a:t> </a:t>
            </a:r>
            <a:r>
              <a:rPr lang="en-US" sz="2000" dirty="0">
                <a:latin typeface="Franklin Gothic Medium" panose="020B0603020102020204" pitchFamily="34" charset="0"/>
              </a:rPr>
              <a:t>DSSCs </a:t>
            </a:r>
            <a:r>
              <a:rPr lang="ru-RU" sz="2000" dirty="0" smtClean="0">
                <a:latin typeface="Franklin Gothic Medium" panose="020B0603020102020204" pitchFamily="34" charset="0"/>
              </a:rPr>
              <a:t>с комплексами металлов</a:t>
            </a:r>
            <a:r>
              <a:rPr lang="en-US" sz="2000" dirty="0" smtClean="0">
                <a:latin typeface="Franklin Gothic Medium" panose="020B0603020102020204" pitchFamily="34" charset="0"/>
              </a:rPr>
              <a:t>. 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0105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cap="none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Схема Генерации Носителей Заряда в </a:t>
            </a:r>
            <a:r>
              <a:rPr lang="en-US" altLang="ru-RU" sz="3000" cap="none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DSSCs</a:t>
            </a:r>
            <a:endParaRPr lang="ru-RU" altLang="ru-RU" sz="3000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0" name="Содержимое 5" descr="solar-cell-e_fig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208" y="1127462"/>
            <a:ext cx="7043866" cy="5251114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81BAB-ED5E-4428-B3F2-D38D8B60495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ChangeAspect="1" noChangeArrowheads="1"/>
          </p:cNvSpPr>
          <p:nvPr/>
        </p:nvSpPr>
        <p:spPr bwMode="auto">
          <a:xfrm>
            <a:off x="1008000" y="1224000"/>
            <a:ext cx="7732530" cy="494904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Aft>
                <a:spcPts val="0"/>
              </a:spcAft>
              <a:buClr>
                <a:srgbClr val="FF6600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uFill>
                  <a:solidFill>
                    <a:srgbClr val="000099"/>
                  </a:solidFill>
                </a:uFill>
                <a:latin typeface="Arial" pitchFamily="34" charset="0"/>
              </a:rPr>
              <a:t>	</a:t>
            </a:r>
            <a:r>
              <a:rPr lang="ru-RU" sz="2200" b="1" dirty="0" smtClean="0">
                <a:solidFill>
                  <a:schemeClr val="accent2"/>
                </a:solidFill>
                <a:uFill>
                  <a:solidFill>
                    <a:srgbClr val="000099"/>
                  </a:solidFill>
                </a:uFill>
              </a:rPr>
              <a:t>Цели </a:t>
            </a:r>
            <a:r>
              <a:rPr lang="ru-RU" sz="2200" b="1" dirty="0" err="1" smtClean="0">
                <a:solidFill>
                  <a:schemeClr val="accent2"/>
                </a:solidFill>
                <a:uFill>
                  <a:solidFill>
                    <a:srgbClr val="000099"/>
                  </a:solidFill>
                </a:uFill>
              </a:rPr>
              <a:t>первопринципного</a:t>
            </a:r>
            <a:r>
              <a:rPr lang="ru-RU" sz="2200" b="1" dirty="0" smtClean="0">
                <a:solidFill>
                  <a:schemeClr val="accent2"/>
                </a:solidFill>
                <a:uFill>
                  <a:solidFill>
                    <a:srgbClr val="000099"/>
                  </a:solidFill>
                </a:uFill>
              </a:rPr>
              <a:t> моделирования сенсибилизированных красителем солнечных батарей</a:t>
            </a:r>
            <a:r>
              <a:rPr lang="en-US" sz="2200" b="1" dirty="0" smtClean="0">
                <a:solidFill>
                  <a:schemeClr val="accent2"/>
                </a:solidFill>
                <a:uFill>
                  <a:solidFill>
                    <a:srgbClr val="000099"/>
                  </a:solidFill>
                </a:uFill>
              </a:rPr>
              <a:t>:</a:t>
            </a:r>
            <a:endParaRPr lang="en-US" sz="2200" b="1" dirty="0">
              <a:solidFill>
                <a:schemeClr val="accent2"/>
              </a:solidFill>
              <a:uFill>
                <a:solidFill>
                  <a:srgbClr val="000099"/>
                </a:solidFill>
              </a:uFill>
            </a:endParaRPr>
          </a:p>
          <a:p>
            <a:pPr marL="800100" lvl="1" indent="-342900">
              <a:spcAft>
                <a:spcPct val="60000"/>
              </a:spcAft>
              <a:buClr>
                <a:srgbClr val="FF6600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Зонная структура неорганической матрицы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TiO2, </a:t>
            </a:r>
            <a:r>
              <a:rPr lang="en-US" sz="2400" b="1" dirty="0" err="1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CdS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CdSe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800100" lvl="1" indent="-342900">
              <a:spcAft>
                <a:spcPct val="60000"/>
              </a:spcAft>
              <a:buClr>
                <a:srgbClr val="FF6600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Энергии электронных переходов и электронный спектр красителя</a:t>
            </a:r>
          </a:p>
          <a:p>
            <a:pPr marL="800100" lvl="1" indent="-342900">
              <a:spcAft>
                <a:spcPct val="60000"/>
              </a:spcAft>
              <a:buClr>
                <a:srgbClr val="FF6600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Уровни энергии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HOMO―LUMO 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и их расщепление</a:t>
            </a:r>
            <a:endParaRPr lang="en-US" sz="2400" b="1" dirty="0">
              <a:solidFill>
                <a:schemeClr val="accent2"/>
              </a:solidFill>
              <a:latin typeface="Arial Narrow" pitchFamily="34" charset="0"/>
              <a:cs typeface="Times New Roman" pitchFamily="18" charset="0"/>
            </a:endParaRPr>
          </a:p>
          <a:p>
            <a:pPr marL="800100" lvl="1" indent="-342900">
              <a:spcAft>
                <a:spcPct val="60000"/>
              </a:spcAft>
              <a:buClr>
                <a:srgbClr val="FF6600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Выравнивание органической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―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неорганической зон</a:t>
            </a:r>
          </a:p>
          <a:p>
            <a:pPr marL="800100" lvl="1" indent="-342900">
              <a:spcAft>
                <a:spcPct val="60000"/>
              </a:spcAft>
              <a:buClr>
                <a:srgbClr val="FF6600"/>
              </a:buClr>
              <a:buSzPct val="80000"/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Эффективность переноса электрона краситель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―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полупроводник</a:t>
            </a:r>
            <a:endParaRPr lang="en-US" sz="2400" b="1" dirty="0">
              <a:solidFill>
                <a:schemeClr val="accent2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0105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cap="none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Цели Моделирования</a:t>
            </a:r>
            <a:endParaRPr lang="ru-RU" altLang="ru-RU" sz="3000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81BAB-ED5E-4428-B3F2-D38D8B6049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408" y="11813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4000" indent="-144000">
              <a:spcAft>
                <a:spcPts val="600"/>
              </a:spcAft>
              <a:defRPr/>
            </a:pPr>
            <a:r>
              <a:rPr lang="ru-RU" sz="2000" b="1" dirty="0">
                <a:latin typeface="Verdana" pitchFamily="34" charset="0"/>
              </a:rPr>
              <a:t>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Оптические хемосенсоры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6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cap="none" dirty="0"/>
              <a:t>Материалы и</a:t>
            </a:r>
            <a:r>
              <a:rPr lang="en-US" sz="2800" cap="none" dirty="0"/>
              <a:t> </a:t>
            </a:r>
            <a:r>
              <a:rPr lang="ru-RU" sz="2800" cap="none" dirty="0"/>
              <a:t>Устройства</a:t>
            </a:r>
            <a:r>
              <a:rPr lang="en-US" sz="2800" cap="none" dirty="0"/>
              <a:t> </a:t>
            </a:r>
            <a:r>
              <a:rPr lang="ru-RU" sz="2800" cap="none" dirty="0"/>
              <a:t>в</a:t>
            </a:r>
            <a:r>
              <a:rPr lang="en-US" sz="2800" cap="none" dirty="0"/>
              <a:t> </a:t>
            </a:r>
            <a:r>
              <a:rPr lang="ru-RU" sz="2800" cap="none" dirty="0"/>
              <a:t>Органической </a:t>
            </a:r>
            <a:r>
              <a:rPr lang="ru-RU" sz="2800" cap="none" dirty="0" err="1"/>
              <a:t>Нанофотонике</a:t>
            </a:r>
            <a:endParaRPr lang="ru-RU" sz="2800" cap="none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818F6E-F2A2-48EB-B1C3-24B409256CC8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10" name="Группа 481"/>
          <p:cNvGrpSpPr>
            <a:grpSpLocks noChangeAspect="1"/>
          </p:cNvGrpSpPr>
          <p:nvPr/>
        </p:nvGrpSpPr>
        <p:grpSpPr bwMode="auto">
          <a:xfrm>
            <a:off x="72000" y="1728000"/>
            <a:ext cx="9001125" cy="2560638"/>
            <a:chOff x="142845" y="1857375"/>
            <a:chExt cx="9001155" cy="2560617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24783816"/>
                </p:ext>
              </p:extLst>
            </p:nvPr>
          </p:nvGraphicFramePr>
          <p:xfrm>
            <a:off x="142845" y="3695702"/>
            <a:ext cx="9001155" cy="7222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Группа 451"/>
            <p:cNvGrpSpPr>
              <a:grpSpLocks/>
            </p:cNvGrpSpPr>
            <p:nvPr/>
          </p:nvGrpSpPr>
          <p:grpSpPr bwMode="auto">
            <a:xfrm>
              <a:off x="4786313" y="1857375"/>
              <a:ext cx="1643062" cy="1857375"/>
              <a:chOff x="4786314" y="1857364"/>
              <a:chExt cx="1643074" cy="1857388"/>
            </a:xfrm>
          </p:grpSpPr>
          <p:sp>
            <p:nvSpPr>
              <p:cNvPr id="451" name="Прямоугольная выноска 450"/>
              <p:cNvSpPr/>
              <p:nvPr/>
            </p:nvSpPr>
            <p:spPr>
              <a:xfrm>
                <a:off x="4786314" y="1857364"/>
                <a:ext cx="1643074" cy="1857388"/>
              </a:xfrm>
              <a:prstGeom prst="wedgeRectCallout">
                <a:avLst>
                  <a:gd name="adj1" fmla="val -546"/>
                  <a:gd name="adj2" fmla="val 5919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2" name="Oval 1200"/>
              <p:cNvSpPr>
                <a:spLocks noChangeArrowheads="1"/>
              </p:cNvSpPr>
              <p:nvPr/>
            </p:nvSpPr>
            <p:spPr bwMode="auto">
              <a:xfrm>
                <a:off x="4929184" y="2232035"/>
                <a:ext cx="1296981" cy="119696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53" name="Picture 217" descr="C:\Documents and Settings\Администратор\Рабочий стол\Презентация\рис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03804" y="2173288"/>
                <a:ext cx="1371593" cy="57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Группа 452"/>
            <p:cNvGrpSpPr>
              <a:grpSpLocks/>
            </p:cNvGrpSpPr>
            <p:nvPr/>
          </p:nvGrpSpPr>
          <p:grpSpPr bwMode="auto">
            <a:xfrm>
              <a:off x="2643188" y="1857375"/>
              <a:ext cx="1643062" cy="1857375"/>
              <a:chOff x="2643174" y="1857364"/>
              <a:chExt cx="1643074" cy="1857388"/>
            </a:xfrm>
          </p:grpSpPr>
          <p:sp>
            <p:nvSpPr>
              <p:cNvPr id="407" name="Прямоугольная выноска 406"/>
              <p:cNvSpPr/>
              <p:nvPr/>
            </p:nvSpPr>
            <p:spPr>
              <a:xfrm>
                <a:off x="2643174" y="1857364"/>
                <a:ext cx="1643074" cy="1857388"/>
              </a:xfrm>
              <a:prstGeom prst="wedgeRectCallout">
                <a:avLst>
                  <a:gd name="adj1" fmla="val -546"/>
                  <a:gd name="adj2" fmla="val 57742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08" name="Группа 263"/>
              <p:cNvGrpSpPr>
                <a:grpSpLocks/>
              </p:cNvGrpSpPr>
              <p:nvPr/>
            </p:nvGrpSpPr>
            <p:grpSpPr bwMode="auto">
              <a:xfrm>
                <a:off x="2786056" y="2366963"/>
                <a:ext cx="1309688" cy="847725"/>
                <a:chOff x="3857620" y="2152648"/>
                <a:chExt cx="1310128" cy="847724"/>
              </a:xfrm>
            </p:grpSpPr>
            <p:grpSp>
              <p:nvGrpSpPr>
                <p:cNvPr id="409" name="Группа 214"/>
                <p:cNvGrpSpPr>
                  <a:grpSpLocks/>
                </p:cNvGrpSpPr>
                <p:nvPr/>
              </p:nvGrpSpPr>
              <p:grpSpPr bwMode="auto">
                <a:xfrm>
                  <a:off x="4135148" y="2152648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49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50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0" name="Группа 217"/>
                <p:cNvGrpSpPr>
                  <a:grpSpLocks/>
                </p:cNvGrpSpPr>
                <p:nvPr/>
              </p:nvGrpSpPr>
              <p:grpSpPr bwMode="auto">
                <a:xfrm>
                  <a:off x="4416997" y="2152648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47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48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1" name="Группа 220"/>
                <p:cNvGrpSpPr>
                  <a:grpSpLocks/>
                </p:cNvGrpSpPr>
                <p:nvPr/>
              </p:nvGrpSpPr>
              <p:grpSpPr bwMode="auto">
                <a:xfrm>
                  <a:off x="4698211" y="2152648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45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46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2" name="Группа 226"/>
                <p:cNvGrpSpPr>
                  <a:grpSpLocks/>
                </p:cNvGrpSpPr>
                <p:nvPr/>
              </p:nvGrpSpPr>
              <p:grpSpPr bwMode="auto">
                <a:xfrm>
                  <a:off x="4000496" y="2324493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43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44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3" name="Группа 229"/>
                <p:cNvGrpSpPr>
                  <a:grpSpLocks/>
                </p:cNvGrpSpPr>
                <p:nvPr/>
              </p:nvGrpSpPr>
              <p:grpSpPr bwMode="auto">
                <a:xfrm>
                  <a:off x="4282344" y="2324493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41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42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4" name="Группа 232"/>
                <p:cNvGrpSpPr>
                  <a:grpSpLocks/>
                </p:cNvGrpSpPr>
                <p:nvPr/>
              </p:nvGrpSpPr>
              <p:grpSpPr bwMode="auto">
                <a:xfrm>
                  <a:off x="4563559" y="2324493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39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40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5" name="Группа 235"/>
                <p:cNvGrpSpPr>
                  <a:grpSpLocks/>
                </p:cNvGrpSpPr>
                <p:nvPr/>
              </p:nvGrpSpPr>
              <p:grpSpPr bwMode="auto">
                <a:xfrm>
                  <a:off x="4843026" y="2331192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37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38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6" name="Группа 238"/>
                <p:cNvGrpSpPr>
                  <a:grpSpLocks/>
                </p:cNvGrpSpPr>
                <p:nvPr/>
              </p:nvGrpSpPr>
              <p:grpSpPr bwMode="auto">
                <a:xfrm>
                  <a:off x="3857620" y="2520172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35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36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7" name="Группа 241"/>
                <p:cNvGrpSpPr>
                  <a:grpSpLocks/>
                </p:cNvGrpSpPr>
                <p:nvPr/>
              </p:nvGrpSpPr>
              <p:grpSpPr bwMode="auto">
                <a:xfrm>
                  <a:off x="4139469" y="2520172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33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34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8" name="Группа 244"/>
                <p:cNvGrpSpPr>
                  <a:grpSpLocks/>
                </p:cNvGrpSpPr>
                <p:nvPr/>
              </p:nvGrpSpPr>
              <p:grpSpPr bwMode="auto">
                <a:xfrm>
                  <a:off x="4420683" y="2520172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31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32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19" name="Группа 247"/>
                <p:cNvGrpSpPr>
                  <a:grpSpLocks/>
                </p:cNvGrpSpPr>
                <p:nvPr/>
              </p:nvGrpSpPr>
              <p:grpSpPr bwMode="auto">
                <a:xfrm>
                  <a:off x="4700150" y="2526871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29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30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20" name="Группа 250"/>
                <p:cNvGrpSpPr>
                  <a:grpSpLocks/>
                </p:cNvGrpSpPr>
                <p:nvPr/>
              </p:nvGrpSpPr>
              <p:grpSpPr bwMode="auto">
                <a:xfrm>
                  <a:off x="3965438" y="2695946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27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28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21" name="Группа 253"/>
                <p:cNvGrpSpPr>
                  <a:grpSpLocks/>
                </p:cNvGrpSpPr>
                <p:nvPr/>
              </p:nvGrpSpPr>
              <p:grpSpPr bwMode="auto">
                <a:xfrm>
                  <a:off x="4247287" y="2695946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25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26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22" name="Группа 256"/>
                <p:cNvGrpSpPr>
                  <a:grpSpLocks/>
                </p:cNvGrpSpPr>
                <p:nvPr/>
              </p:nvGrpSpPr>
              <p:grpSpPr bwMode="auto">
                <a:xfrm>
                  <a:off x="4528501" y="2695946"/>
                  <a:ext cx="324722" cy="304426"/>
                  <a:chOff x="5640388" y="2000240"/>
                  <a:chExt cx="1446220" cy="1255723"/>
                </a:xfrm>
              </p:grpSpPr>
              <p:sp>
                <p:nvSpPr>
                  <p:cNvPr id="423" name="Oval 1200"/>
                  <p:cNvSpPr>
                    <a:spLocks noChangeArrowheads="1"/>
                  </p:cNvSpPr>
                  <p:nvPr/>
                </p:nvSpPr>
                <p:spPr bwMode="auto">
                  <a:xfrm>
                    <a:off x="5640388" y="2058988"/>
                    <a:ext cx="1296987" cy="11969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424" name="Picture 217" descr="C:\Documents and Settings\Администратор\Рабочий стол\Презентация\рис.gif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715008" y="2000240"/>
                    <a:ext cx="1371600" cy="57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4" name="Группа 453"/>
            <p:cNvGrpSpPr>
              <a:grpSpLocks/>
            </p:cNvGrpSpPr>
            <p:nvPr/>
          </p:nvGrpSpPr>
          <p:grpSpPr bwMode="auto">
            <a:xfrm>
              <a:off x="571500" y="1857375"/>
              <a:ext cx="1643063" cy="1857375"/>
              <a:chOff x="571472" y="1857364"/>
              <a:chExt cx="1643074" cy="1857388"/>
            </a:xfrm>
          </p:grpSpPr>
          <p:sp>
            <p:nvSpPr>
              <p:cNvPr id="18" name="Прямоугольная выноска 17"/>
              <p:cNvSpPr/>
              <p:nvPr/>
            </p:nvSpPr>
            <p:spPr>
              <a:xfrm>
                <a:off x="571472" y="1857364"/>
                <a:ext cx="1643074" cy="1857388"/>
              </a:xfrm>
              <a:prstGeom prst="wedgeRectCallout">
                <a:avLst>
                  <a:gd name="adj1" fmla="val -1"/>
                  <a:gd name="adj2" fmla="val 58707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" name="Группа 651"/>
              <p:cNvGrpSpPr>
                <a:grpSpLocks/>
              </p:cNvGrpSpPr>
              <p:nvPr/>
            </p:nvGrpSpPr>
            <p:grpSpPr bwMode="auto">
              <a:xfrm>
                <a:off x="642929" y="2071688"/>
                <a:ext cx="1428750" cy="1357312"/>
                <a:chOff x="2071670" y="1714488"/>
                <a:chExt cx="1857388" cy="1571636"/>
              </a:xfrm>
            </p:grpSpPr>
            <p:grpSp>
              <p:nvGrpSpPr>
                <p:cNvPr id="20" name="Группа 264"/>
                <p:cNvGrpSpPr>
                  <a:grpSpLocks/>
                </p:cNvGrpSpPr>
                <p:nvPr/>
              </p:nvGrpSpPr>
              <p:grpSpPr bwMode="auto">
                <a:xfrm>
                  <a:off x="2071670" y="2857496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365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0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0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66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0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0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67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0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0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68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9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0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69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9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9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0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9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9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1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9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9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2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9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9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3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8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9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4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8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8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5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8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8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6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8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8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7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8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8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8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7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8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1" name="Группа 307"/>
                <p:cNvGrpSpPr>
                  <a:grpSpLocks/>
                </p:cNvGrpSpPr>
                <p:nvPr/>
              </p:nvGrpSpPr>
              <p:grpSpPr bwMode="auto">
                <a:xfrm>
                  <a:off x="2714612" y="2857496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323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6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6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4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6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6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5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5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6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6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5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5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7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5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5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8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5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5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9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5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5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0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4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5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1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4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4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2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4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4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3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4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4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4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4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4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5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3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4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6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3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3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2" name="Группа 350"/>
                <p:cNvGrpSpPr>
                  <a:grpSpLocks/>
                </p:cNvGrpSpPr>
                <p:nvPr/>
              </p:nvGrpSpPr>
              <p:grpSpPr bwMode="auto">
                <a:xfrm>
                  <a:off x="3357554" y="2857496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281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2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2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2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1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2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3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1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1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4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1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1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5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1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1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6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1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1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7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0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1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8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0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89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0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90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0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91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30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92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9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93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9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9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94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9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9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3" name="Группа 393"/>
                <p:cNvGrpSpPr>
                  <a:grpSpLocks/>
                </p:cNvGrpSpPr>
                <p:nvPr/>
              </p:nvGrpSpPr>
              <p:grpSpPr bwMode="auto">
                <a:xfrm>
                  <a:off x="2071670" y="2285992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239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7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8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0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7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7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1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7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7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2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7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7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3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7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7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4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6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7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5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6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6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6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6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6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7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6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6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8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6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6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49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5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6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50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5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5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51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5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5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52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5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5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4" name="Группа 436"/>
                <p:cNvGrpSpPr>
                  <a:grpSpLocks/>
                </p:cNvGrpSpPr>
                <p:nvPr/>
              </p:nvGrpSpPr>
              <p:grpSpPr bwMode="auto">
                <a:xfrm>
                  <a:off x="2714612" y="2285992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197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3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3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98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3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3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99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3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3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0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3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3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1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2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3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2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2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2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3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2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2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4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2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2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5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2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2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6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1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2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7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1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1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8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1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1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09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1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1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10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21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21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5" name="Группа 479"/>
                <p:cNvGrpSpPr>
                  <a:grpSpLocks/>
                </p:cNvGrpSpPr>
                <p:nvPr/>
              </p:nvGrpSpPr>
              <p:grpSpPr bwMode="auto">
                <a:xfrm>
                  <a:off x="3357554" y="2285992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155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9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9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56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9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9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57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9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9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58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8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9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59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8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8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0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8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8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1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8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8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2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8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8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3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7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8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4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7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7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5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7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7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6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7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7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7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7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7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68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6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7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6" name="Группа 522"/>
                <p:cNvGrpSpPr>
                  <a:grpSpLocks/>
                </p:cNvGrpSpPr>
                <p:nvPr/>
              </p:nvGrpSpPr>
              <p:grpSpPr bwMode="auto">
                <a:xfrm>
                  <a:off x="2071670" y="1714488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113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5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5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4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5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5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5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4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5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6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4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4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7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4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4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8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4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4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19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4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4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0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3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4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1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3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2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3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3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3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4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3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5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2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26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2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2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7" name="Группа 565"/>
                <p:cNvGrpSpPr>
                  <a:grpSpLocks/>
                </p:cNvGrpSpPr>
                <p:nvPr/>
              </p:nvGrpSpPr>
              <p:grpSpPr bwMode="auto">
                <a:xfrm>
                  <a:off x="2714612" y="1714488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71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1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1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2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0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1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3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0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4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0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5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0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6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10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7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9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0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8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9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9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79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9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9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0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9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9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1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9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9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2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8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9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3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8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8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4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8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8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28" name="Группа 608"/>
                <p:cNvGrpSpPr>
                  <a:grpSpLocks/>
                </p:cNvGrpSpPr>
                <p:nvPr/>
              </p:nvGrpSpPr>
              <p:grpSpPr bwMode="auto">
                <a:xfrm>
                  <a:off x="3357554" y="1714488"/>
                  <a:ext cx="571504" cy="428628"/>
                  <a:chOff x="3857620" y="2152648"/>
                  <a:chExt cx="1310128" cy="847724"/>
                </a:xfrm>
              </p:grpSpPr>
              <p:grpSp>
                <p:nvGrpSpPr>
                  <p:cNvPr id="29" name="Группа 214"/>
                  <p:cNvGrpSpPr>
                    <a:grpSpLocks/>
                  </p:cNvGrpSpPr>
                  <p:nvPr/>
                </p:nvGrpSpPr>
                <p:grpSpPr bwMode="auto">
                  <a:xfrm>
                    <a:off x="4135144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6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7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0" name="Группа 217"/>
                  <p:cNvGrpSpPr>
                    <a:grpSpLocks/>
                  </p:cNvGrpSpPr>
                  <p:nvPr/>
                </p:nvGrpSpPr>
                <p:grpSpPr bwMode="auto">
                  <a:xfrm>
                    <a:off x="4416993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6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6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1" name="Группа 220"/>
                  <p:cNvGrpSpPr>
                    <a:grpSpLocks/>
                  </p:cNvGrpSpPr>
                  <p:nvPr/>
                </p:nvGrpSpPr>
                <p:grpSpPr bwMode="auto">
                  <a:xfrm>
                    <a:off x="4698207" y="2152648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6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6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2" name="Группа 226"/>
                  <p:cNvGrpSpPr>
                    <a:grpSpLocks/>
                  </p:cNvGrpSpPr>
                  <p:nvPr/>
                </p:nvGrpSpPr>
                <p:grpSpPr bwMode="auto">
                  <a:xfrm>
                    <a:off x="4000492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6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6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3" name="Группа 229"/>
                  <p:cNvGrpSpPr>
                    <a:grpSpLocks/>
                  </p:cNvGrpSpPr>
                  <p:nvPr/>
                </p:nvGrpSpPr>
                <p:grpSpPr bwMode="auto">
                  <a:xfrm>
                    <a:off x="4282340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6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6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4" name="Группа 232"/>
                  <p:cNvGrpSpPr>
                    <a:grpSpLocks/>
                  </p:cNvGrpSpPr>
                  <p:nvPr/>
                </p:nvGrpSpPr>
                <p:grpSpPr bwMode="auto">
                  <a:xfrm>
                    <a:off x="4563555" y="2324493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5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6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5" name="Группа 235"/>
                  <p:cNvGrpSpPr>
                    <a:grpSpLocks/>
                  </p:cNvGrpSpPr>
                  <p:nvPr/>
                </p:nvGrpSpPr>
                <p:grpSpPr bwMode="auto">
                  <a:xfrm>
                    <a:off x="4843022" y="233119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5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5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6" name="Группа 238"/>
                  <p:cNvGrpSpPr>
                    <a:grpSpLocks/>
                  </p:cNvGrpSpPr>
                  <p:nvPr/>
                </p:nvGrpSpPr>
                <p:grpSpPr bwMode="auto">
                  <a:xfrm>
                    <a:off x="3857616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5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5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7" name="Группа 241"/>
                  <p:cNvGrpSpPr>
                    <a:grpSpLocks/>
                  </p:cNvGrpSpPr>
                  <p:nvPr/>
                </p:nvGrpSpPr>
                <p:grpSpPr bwMode="auto">
                  <a:xfrm>
                    <a:off x="4139465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5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5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8" name="Группа 244"/>
                  <p:cNvGrpSpPr>
                    <a:grpSpLocks/>
                  </p:cNvGrpSpPr>
                  <p:nvPr/>
                </p:nvGrpSpPr>
                <p:grpSpPr bwMode="auto">
                  <a:xfrm>
                    <a:off x="4420679" y="2520172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51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52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39" name="Группа 247"/>
                  <p:cNvGrpSpPr>
                    <a:grpSpLocks/>
                  </p:cNvGrpSpPr>
                  <p:nvPr/>
                </p:nvGrpSpPr>
                <p:grpSpPr bwMode="auto">
                  <a:xfrm>
                    <a:off x="4700146" y="2526871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9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50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40" name="Группа 250"/>
                  <p:cNvGrpSpPr>
                    <a:grpSpLocks/>
                  </p:cNvGrpSpPr>
                  <p:nvPr/>
                </p:nvGrpSpPr>
                <p:grpSpPr bwMode="auto">
                  <a:xfrm>
                    <a:off x="3965434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7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8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41" name="Группа 253"/>
                  <p:cNvGrpSpPr>
                    <a:grpSpLocks/>
                  </p:cNvGrpSpPr>
                  <p:nvPr/>
                </p:nvGrpSpPr>
                <p:grpSpPr bwMode="auto">
                  <a:xfrm>
                    <a:off x="4247283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5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6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42" name="Группа 256"/>
                  <p:cNvGrpSpPr>
                    <a:grpSpLocks/>
                  </p:cNvGrpSpPr>
                  <p:nvPr/>
                </p:nvGrpSpPr>
                <p:grpSpPr bwMode="auto">
                  <a:xfrm>
                    <a:off x="4528497" y="2695946"/>
                    <a:ext cx="324721" cy="304426"/>
                    <a:chOff x="5640388" y="2000240"/>
                    <a:chExt cx="1446220" cy="1255723"/>
                  </a:xfrm>
                </p:grpSpPr>
                <p:sp>
                  <p:nvSpPr>
                    <p:cNvPr id="43" name="Oval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388" y="2058988"/>
                      <a:ext cx="1296987" cy="1196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7676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44" name="Picture 217" descr="C:\Documents and Settings\Администратор\Рабочий стол\Презентация\рис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715008" y="2000240"/>
                      <a:ext cx="1371600" cy="5715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</p:grpSp>
        <p:grpSp>
          <p:nvGrpSpPr>
            <p:cNvPr id="15" name="Группа 454"/>
            <p:cNvGrpSpPr>
              <a:grpSpLocks/>
            </p:cNvGrpSpPr>
            <p:nvPr/>
          </p:nvGrpSpPr>
          <p:grpSpPr bwMode="auto">
            <a:xfrm>
              <a:off x="7000875" y="1857375"/>
              <a:ext cx="1643063" cy="1857375"/>
              <a:chOff x="7000892" y="1857364"/>
              <a:chExt cx="1643074" cy="1857388"/>
            </a:xfrm>
          </p:grpSpPr>
          <p:sp>
            <p:nvSpPr>
              <p:cNvPr id="16" name="Прямоугольная выноска 15"/>
              <p:cNvSpPr/>
              <p:nvPr/>
            </p:nvSpPr>
            <p:spPr>
              <a:xfrm>
                <a:off x="7000892" y="1857364"/>
                <a:ext cx="1643074" cy="1857388"/>
              </a:xfrm>
              <a:prstGeom prst="wedgeRectCallout">
                <a:avLst>
                  <a:gd name="adj1" fmla="val -1092"/>
                  <a:gd name="adj2" fmla="val 58224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7" name="Picture 217" descr="C:\Documents and Settings\Администратор\Рабочий стол\Презентация\рис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43768" y="2500306"/>
                <a:ext cx="1371593" cy="57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5" name="Rectangle 2"/>
          <p:cNvSpPr txBox="1">
            <a:spLocks noChangeArrowheads="1"/>
          </p:cNvSpPr>
          <p:nvPr/>
        </p:nvSpPr>
        <p:spPr>
          <a:xfrm>
            <a:off x="10478" y="4269642"/>
            <a:ext cx="9144000" cy="396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cap="none" dirty="0" smtClean="0">
                <a:latin typeface="Franklin Gothic Medium" panose="020B0603020102020204" pitchFamily="34" charset="0"/>
              </a:rPr>
              <a:t>Иерархический </a:t>
            </a:r>
            <a:r>
              <a:rPr lang="ru-RU" sz="2000" cap="none" dirty="0" err="1" smtClean="0">
                <a:latin typeface="Franklin Gothic Medium" panose="020B0603020102020204" pitchFamily="34" charset="0"/>
              </a:rPr>
              <a:t>наноструктурированный</a:t>
            </a:r>
            <a:r>
              <a:rPr lang="ru-RU" sz="2000" cap="none" dirty="0" smtClean="0">
                <a:latin typeface="Franklin Gothic Medium" panose="020B0603020102020204" pitchFamily="34" charset="0"/>
              </a:rPr>
              <a:t> материал оптических </a:t>
            </a:r>
            <a:r>
              <a:rPr lang="ru-RU" sz="2000" cap="none" dirty="0" err="1" smtClean="0">
                <a:latin typeface="Franklin Gothic Medium" panose="020B0603020102020204" pitchFamily="34" charset="0"/>
              </a:rPr>
              <a:t>хемосенсоров</a:t>
            </a:r>
            <a:endParaRPr lang="ru-RU" sz="2000" cap="none" dirty="0" smtClean="0">
              <a:latin typeface="Franklin Gothic Medium" panose="020B06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16000"/>
            <a:ext cx="918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Индикаторная молекула </a:t>
            </a:r>
            <a:r>
              <a:rPr lang="en-US" dirty="0" smtClean="0">
                <a:latin typeface="Franklin Gothic Medium" panose="020B0603020102020204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ИМ</a:t>
            </a:r>
            <a:r>
              <a:rPr lang="en-US" dirty="0" smtClean="0">
                <a:latin typeface="Franklin Gothic Medium" panose="020B0603020102020204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 вместе с ее локальным окружением образует «рецепторный центр» </a:t>
            </a:r>
            <a:r>
              <a:rPr lang="en-US" dirty="0" smtClean="0">
                <a:latin typeface="Franklin Gothic Medium" panose="020B0603020102020204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РЦ</a:t>
            </a:r>
            <a:r>
              <a:rPr lang="en-US" dirty="0" smtClean="0">
                <a:latin typeface="Franklin Gothic Medium" panose="020B0603020102020204" pitchFamily="34" charset="0"/>
                <a:cs typeface="Arial" pitchFamily="34" charset="0"/>
              </a:rPr>
              <a:t>). 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Выбор локального окружения может усилить сенсорный сигнал и повысить его селективность. РЦ расположены на поверхности или в объеме матрицы (</a:t>
            </a:r>
            <a:r>
              <a:rPr lang="ru-RU" dirty="0" err="1" smtClean="0">
                <a:latin typeface="Franklin Gothic Medium" panose="020B0603020102020204" pitchFamily="34" charset="0"/>
                <a:cs typeface="Arial" pitchFamily="34" charset="0"/>
              </a:rPr>
              <a:t>наночастицы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), сами </a:t>
            </a:r>
            <a:r>
              <a:rPr lang="ru-RU" dirty="0" err="1" smtClean="0">
                <a:latin typeface="Franklin Gothic Medium" panose="020B0603020102020204" pitchFamily="34" charset="0"/>
                <a:cs typeface="Arial" pitchFamily="34" charset="0"/>
              </a:rPr>
              <a:t>наночастицы</a:t>
            </a:r>
            <a:r>
              <a:rPr lang="ru-RU" dirty="0" smtClean="0">
                <a:latin typeface="Franklin Gothic Medium" panose="020B0603020102020204" pitchFamily="34" charset="0"/>
                <a:cs typeface="Arial" pitchFamily="34" charset="0"/>
              </a:rPr>
              <a:t> организованы в ансамбль, который может, например, обладать свойствами фотонного кристалла.</a:t>
            </a:r>
            <a:r>
              <a:rPr lang="en-US" dirty="0" smtClean="0">
                <a:latin typeface="Franklin Gothic Medium" panose="020B0603020102020204" pitchFamily="34" charset="0"/>
                <a:cs typeface="Arial" pitchFamily="34" charset="0"/>
              </a:rPr>
              <a:t> </a:t>
            </a:r>
            <a:endParaRPr lang="ru-RU" dirty="0" smtClean="0">
              <a:latin typeface="Franklin Gothic Medium" panose="020B06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6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625" y="18864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cap="none" dirty="0" smtClean="0"/>
              <a:t>Основные Процессы в Органической </a:t>
            </a:r>
            <a:r>
              <a:rPr lang="ru-RU" sz="2800" cap="none" dirty="0" err="1" smtClean="0"/>
              <a:t>Нанофотонике</a:t>
            </a:r>
            <a:endParaRPr lang="ru-RU" sz="2800" cap="none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3818F6E-F2A2-48EB-B1C3-24B409256CC8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12776"/>
            <a:ext cx="9000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Franklin Gothic Medium" panose="020B0603020102020204" pitchFamily="34" charset="0"/>
              </a:rPr>
              <a:t>Поглощение и испускание света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Franklin Gothic Medium" panose="020B0603020102020204" pitchFamily="34" charset="0"/>
              </a:rPr>
              <a:t>Транспорт заряда (электронов и дырок) и их рекомбинация</a:t>
            </a:r>
            <a:endParaRPr lang="en-US" sz="2400" dirty="0" smtClean="0">
              <a:latin typeface="Franklin Gothic Medium" panose="020B06030201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Franklin Gothic Medium" panose="020B0603020102020204" pitchFamily="34" charset="0"/>
              </a:rPr>
              <a:t>Транспорт энергии возбуждения</a:t>
            </a:r>
            <a:endParaRPr lang="en-US" sz="2400" dirty="0" smtClean="0">
              <a:latin typeface="Franklin Gothic Medium" panose="020B06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80000"/>
            <a:ext cx="90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Medium" panose="020B0603020102020204" pitchFamily="34" charset="0"/>
              </a:rPr>
              <a:t>Все эти процессы зависят от структуры и локального окружения функциональных молекул, от их положения в рабочем стеке, от природы и свойств молекул основного материала, а также от специфической архитектуры рабочего стека</a:t>
            </a:r>
            <a:r>
              <a:rPr lang="en-US" sz="2400" dirty="0" smtClean="0">
                <a:latin typeface="Franklin Gothic Medium" panose="020B0603020102020204" pitchFamily="34" charset="0"/>
              </a:rPr>
              <a:t>.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4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Многомасштабное атомистическое моделирование супрамолекулярных систем: проблемы и перспективы 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19 - &amp;quot;Многомасштабный подход в атомистическом моделировании&amp;quot;&quot;/&gt;&lt;property id=&quot;20307&quot; value=&quot;257&quot;/&gt;&lt;/object&gt;&lt;object type=&quot;3&quot; unique_id=&quot;10221&quot;&gt;&lt;property id=&quot;20148&quot; value=&quot;5&quot;/&gt;&lt;property id=&quot;20300&quot; value=&quot;Slide 21 - &amp;quot;Заключение&amp;quot;&quot;/&gt;&lt;property id=&quot;20307&quot; value=&quot;261&quot;/&gt;&lt;/object&gt;&lt;object type=&quot;3&quot; unique_id=&quot;10234&quot;&gt;&lt;property id=&quot;20148&quot; value=&quot;5&quot;/&gt;&lt;property id=&quot;20300&quot; value=&quot;Slide 8 - &amp;quot;Многомасштабный подход в атомистическом моделировании иерархически построенного наноструктурированного материала&amp;quot;&quot;/&gt;&lt;property id=&quot;20307&quot; value=&quot;265&quot;/&gt;&lt;/object&gt;&lt;object type=&quot;3&quot; unique_id=&quot;10391&quot;&gt;&lt;property id=&quot;20148&quot; value=&quot;5&quot;/&gt;&lt;property id=&quot;20300&quot; value=&quot;Slide 11 - &amp;quot;Комплексы β-циклодекстрина типа гость–хозяин&amp;quot;&quot;/&gt;&lt;property id=&quot;20307&quot; value=&quot;270&quot;/&gt;&lt;/object&gt;&lt;object type=&quot;3&quot; unique_id=&quot;10392&quot;&gt;&lt;property id=&quot;20148&quot; value=&quot;5&quot;/&gt;&lt;property id=&quot;20300&quot; value=&quot;Slide 12 - &amp;quot;Комплексы β-циклодекстрина типа гость–хозяин&amp;quot;&quot;/&gt;&lt;property id=&quot;20307&quot; value=&quot;271&quot;/&gt;&lt;/object&gt;&lt;object type=&quot;3&quot; unique_id=&quot;10529&quot;&gt;&lt;property id=&quot;20148&quot; value=&quot;5&quot;/&gt;&lt;property id=&quot;20300&quot; value=&quot;Slide 2 - &amp;quot;Супрамолекулярные архитектуры и нанотехнологии&amp;quot;&quot;/&gt;&lt;property id=&quot;20307&quot; value=&quot;274&quot;/&gt;&lt;/object&gt;&lt;object type=&quot;3&quot; unique_id=&quot;10698&quot;&gt;&lt;property id=&quot;20148&quot; value=&quot;5&quot;/&gt;&lt;property id=&quot;20300&quot; value=&quot;Slide 6 - &amp;quot;Общая схема взаимодействий в оптическом хемосенсоре&amp;quot;&quot;/&gt;&lt;property id=&quot;20307&quot; value=&quot;277&quot;/&gt;&lt;/object&gt;&lt;object type=&quot;3&quot; unique_id=&quot;10699&quot;&gt;&lt;property id=&quot;20148&quot; value=&quot;5&quot;/&gt;&lt;property id=&quot;20300&quot; value=&quot;Slide 10 - &amp;quot;Модели структуры комплексов матрица/индикатор и индикатор/аналит на основе квантово-химических расчетов&amp;quot;&quot;/&gt;&lt;property id=&quot;20307&quot; value=&quot;278&quot;/&gt;&lt;/object&gt;&lt;object type=&quot;3&quot; unique_id=&quot;10766&quot;&gt;&lt;property id=&quot;20148&quot; value=&quot;5&quot;/&gt;&lt;property id=&quot;20300&quot; value=&quot;Slide 22 - &amp;quot;Спасибо за внимание!&amp;quot;&quot;/&gt;&lt;property id=&quot;20307&quot; value=&quot;279&quot;/&gt;&lt;/object&gt;&lt;object type=&quot;3&quot; unique_id=&quot;10960&quot;&gt;&lt;property id=&quot;20148&quot; value=&quot;5&quot;/&gt;&lt;property id=&quot;20300&quot; value=&quot;Slide 13 - &amp;quot;Моделирование спектров поглощения&amp;quot;&quot;/&gt;&lt;property id=&quot;20307&quot; value=&quot;280&quot;/&gt;&lt;/object&gt;&lt;object type=&quot;3&quot; unique_id=&quot;10961&quot;&gt;&lt;property id=&quot;20148&quot; value=&quot;5&quot;/&gt;&lt;property id=&quot;20300&quot; value=&quot;Slide 14 - &amp;quot;Моделирование спектров поглощения&amp;quot;&quot;/&gt;&lt;property id=&quot;20307&quot; value=&quot;282&quot;/&gt;&lt;/object&gt;&lt;object type=&quot;3&quot; unique_id=&quot;11137&quot;&gt;&lt;property id=&quot;20148&quot; value=&quot;5&quot;/&gt;&lt;property id=&quot;20300&quot; value=&quot;Slide 7 - &amp;quot;Многомасштабное моделирование иерархически построенного наноструктурированного материала&amp;quot;&quot;/&gt;&lt;property id=&quot;20307&quot; value=&quot;283&quot;/&gt;&lt;/object&gt;&lt;object type=&quot;3&quot; unique_id=&quot;11476&quot;&gt;&lt;property id=&quot;20148&quot; value=&quot;5&quot;/&gt;&lt;property id=&quot;20300&quot; value=&quot;Slide 3 - &amp;quot;Иерархически построенные наноструктурированные материалы&amp;quot;&quot;/&gt;&lt;property id=&quot;20307&quot; value=&quot;289&quot;/&gt;&lt;/object&gt;&lt;object type=&quot;3&quot; unique_id=&quot;11477&quot;&gt;&lt;property id=&quot;20148&quot; value=&quot;5&quot;/&gt;&lt;property id=&quot;20300&quot; value=&quot;Slide 4 - &amp;quot;Стратегии получения наноструктур «снизу-вверх»&amp;quot;&quot;/&gt;&lt;property id=&quot;20307&quot; value=&quot;290&quot;/&gt;&lt;/object&gt;&lt;object type=&quot;3&quot; unique_id=&quot;11596&quot;&gt;&lt;property id=&quot;20148&quot; value=&quot;5&quot;/&gt;&lt;property id=&quot;20300&quot; value=&quot;Slide 5 - &amp;quot;Материал оптического хемосенсора как пример иерархически построенного наноструктурированного материала&amp;quot;&quot;/&gt;&lt;property id=&quot;20307&quot; value=&quot;291&quot;/&gt;&lt;/object&gt;&lt;object type=&quot;3&quot; unique_id=&quot;11678&quot;&gt;&lt;property id=&quot;20148&quot; value=&quot;5&quot;/&gt;&lt;property id=&quot;20300&quot; value=&quot;Slide 9 - &amp;quot;Многомасштабный подход в атомистическом моделировании иерархически построенного наноструктурированного материала&amp;quot;&quot;/&gt;&lt;property id=&quot;20307&quot; value=&quot;292&quot;/&gt;&lt;/object&gt;&lt;object type=&quot;3&quot; unique_id=&quot;11775&quot;&gt;&lt;property id=&quot;20148&quot; value=&quot;5&quot;/&gt;&lt;property id=&quot;20300&quot; value=&quot;Slide 17 - &amp;quot;Многомасштабный подход в атомистическом моделировании иерархически построенного наноструктурированного материала&amp;quot;&quot;/&gt;&lt;property id=&quot;20307&quot; value=&quot;293&quot;/&gt;&lt;/object&gt;&lt;object type=&quot;3&quot; unique_id=&quot;11776&quot;&gt;&lt;property id=&quot;20148&quot; value=&quot;5&quot;/&gt;&lt;property id=&quot;20300&quot; value=&quot;Slide 18 - &amp;quot;Многомасштабный подход в атомистическом моделировании иерархически построенного наноструктурированного материала&amp;quot;&quot;/&gt;&lt;property id=&quot;20307&quot; value=&quot;294&quot;/&gt;&lt;/object&gt;&lt;object type=&quot;3&quot; unique_id=&quot;11852&quot;&gt;&lt;property id=&quot;20148&quot; value=&quot;5&quot;/&gt;&lt;property id=&quot;20300&quot; value=&quot;Slide 20 - &amp;quot;Многомасштабный подход в атомистическом моделировании&amp;quot;&quot;/&gt;&lt;property id=&quot;20307&quot; value=&quot;295&quot;/&gt;&lt;/object&gt;&lt;object type=&quot;3&quot; unique_id=&quot;11967&quot;&gt;&lt;property id=&quot;20148&quot; value=&quot;5&quot;/&gt;&lt;property id=&quot;20300&quot; value=&quot;Slide 15 - &amp;quot;Немного истории:&amp;quot;&quot;/&gt;&lt;property id=&quot;20307&quot; value=&quot;296&quot;/&gt;&lt;/object&gt;&lt;object type=&quot;3&quot; unique_id=&quot;11968&quot;&gt;&lt;property id=&quot;20148&quot; value=&quot;5&quot;/&gt;&lt;property id=&quot;20300&quot; value=&quot;Slide 16 - &amp;quot;Немного истории:&amp;quot;&quot;/&gt;&lt;property id=&quot;20307&quot; value=&quot;29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25400">
          <a:solidFill>
            <a:srgbClr val="0000FF"/>
          </a:solidFill>
          <a:round/>
          <a:headEnd/>
          <a:tailEnd/>
        </a:ln>
      </a:spPr>
      <a:bodyPr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7198</TotalTime>
  <Words>1799</Words>
  <Application>Microsoft Office PowerPoint</Application>
  <PresentationFormat>Экран (4:3)</PresentationFormat>
  <Paragraphs>209</Paragraphs>
  <Slides>31</Slides>
  <Notes>10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Arial</vt:lpstr>
      <vt:lpstr>Arial Narrow</vt:lpstr>
      <vt:lpstr>Calibri</vt:lpstr>
      <vt:lpstr>Cambria</vt:lpstr>
      <vt:lpstr>Franklin Gothic Book</vt:lpstr>
      <vt:lpstr>Franklin Gothic Demi</vt:lpstr>
      <vt:lpstr>Franklin Gothic Medium</vt:lpstr>
      <vt:lpstr>GEsans55</vt:lpstr>
      <vt:lpstr>MS Mincho</vt:lpstr>
      <vt:lpstr>Times New Roman</vt:lpstr>
      <vt:lpstr>Verdana</vt:lpstr>
      <vt:lpstr>Wingdings</vt:lpstr>
      <vt:lpstr>Wingdings 2</vt:lpstr>
      <vt:lpstr>Трек</vt:lpstr>
      <vt:lpstr>Лист</vt:lpstr>
      <vt:lpstr>Graph</vt:lpstr>
      <vt:lpstr>ТЕОРЕТИЧЕСКОЕ МОДЕЛИРОВАНИЕ В ОРГАНИЧЕСКОЙ НАНОФОТОНИКЕ</vt:lpstr>
      <vt:lpstr>Презентация PowerPoint</vt:lpstr>
      <vt:lpstr>Материалы и Устройства в Органической Нанофотонике</vt:lpstr>
      <vt:lpstr>Материалы и Устройства в Органической Нанофотонике</vt:lpstr>
      <vt:lpstr>Материалы и Устройства в Органической Нанофотонике</vt:lpstr>
      <vt:lpstr>Схема Генерации Носителей Заряда в DSSCs</vt:lpstr>
      <vt:lpstr>Цели Моделирования</vt:lpstr>
      <vt:lpstr>Материалы и Устройства в Органической Нанофотонике</vt:lpstr>
      <vt:lpstr>Основные Процессы в Органической Нанофотонике</vt:lpstr>
      <vt:lpstr>Стратегия моделирования материалов в органической нанофотонике</vt:lpstr>
      <vt:lpstr>Многомасштабный подход к атомистическому моделированию иерархически построенного наноструктурированного материала</vt:lpstr>
      <vt:lpstr>Многомасштабный подход к атомистическому моделированию иерархически построенного наноструктурированного материала</vt:lpstr>
      <vt:lpstr>ПРИМЕРЫ</vt:lpstr>
      <vt:lpstr>Модели структур матрица/индикатор и индикатор/аналит на основе квантово-химических расчетов</vt:lpstr>
      <vt:lpstr>Модели структур матрица/индикатор и индикатор/аналит на основе квантово-химических расчетов</vt:lpstr>
      <vt:lpstr>Моделирование Спектров Поглощения</vt:lpstr>
      <vt:lpstr>Моделирование Спектров Поглощения</vt:lpstr>
      <vt:lpstr>Презентация PowerPoint</vt:lpstr>
      <vt:lpstr>Многомасштабный подход в атомистическом моделировании иерархически построенного наноструктурированного материала</vt:lpstr>
      <vt:lpstr>Презентация PowerPoint</vt:lpstr>
      <vt:lpstr>Многомасштабный подход в атомистическом моделировании иерархически построенного наноструктурированного материала</vt:lpstr>
      <vt:lpstr>Использование квантово-химического и атомистического моделирования в органической нанофотонике (органические фотовольтаические и светоизлучающие устройства) </vt:lpstr>
      <vt:lpstr>Слой инжекции электронов/блокады дырок, 40 нм: TPBi</vt:lpstr>
      <vt:lpstr>Ячейка из 144 молекул TPBi</vt:lpstr>
      <vt:lpstr>Молекула TPBi в слое и ее окружение</vt:lpstr>
      <vt:lpstr>Распределение энергий homo и lumo TPBI (PCM)</vt:lpstr>
      <vt:lpstr>Энергии реорганизации молекулы tpbi</vt:lpstr>
      <vt:lpstr>Многомасштабный подход в атомистическом моделировании </vt:lpstr>
      <vt:lpstr>Моделирование слоя Balq</vt:lpstr>
      <vt:lpstr>заключение</vt:lpstr>
      <vt:lpstr>Спасибо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Alexander Bagaturyants</cp:lastModifiedBy>
  <cp:revision>368</cp:revision>
  <dcterms:created xsi:type="dcterms:W3CDTF">2008-11-16T12:29:36Z</dcterms:created>
  <dcterms:modified xsi:type="dcterms:W3CDTF">2018-09-11T18:15:30Z</dcterms:modified>
</cp:coreProperties>
</file>